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5" r:id="rId5"/>
    <p:sldId id="264" r:id="rId6"/>
    <p:sldId id="269" r:id="rId7"/>
    <p:sldId id="270" r:id="rId8"/>
    <p:sldId id="279" r:id="rId9"/>
    <p:sldId id="280" r:id="rId10"/>
    <p:sldId id="278" r:id="rId11"/>
    <p:sldId id="273" r:id="rId12"/>
    <p:sldId id="274" r:id="rId13"/>
    <p:sldId id="275" r:id="rId14"/>
    <p:sldId id="271" r:id="rId15"/>
    <p:sldId id="282" r:id="rId16"/>
    <p:sldId id="277" r:id="rId17"/>
    <p:sldId id="281"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76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855670-53CA-DCA8-F953-1F4A9BA2E18F}" v="503" dt="2023-02-13T14:28:24.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76"/>
    <p:restoredTop sz="94674"/>
  </p:normalViewPr>
  <p:slideViewPr>
    <p:cSldViewPr snapToGrid="0" snapToObjects="1">
      <p:cViewPr varScale="1">
        <p:scale>
          <a:sx n="105" d="100"/>
          <a:sy n="105" d="100"/>
        </p:scale>
        <p:origin x="200" y="6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KC || W. Stolk" userId="S::sto@keizerkarelcollege.nl::b47c0bd7-3061-4995-841a-e6ada4f2444a" providerId="AD" clId="Web-{CD855670-53CA-DCA8-F953-1F4A9BA2E18F}"/>
    <pc:docChg chg="delSld modSld">
      <pc:chgData name="KKC || W. Stolk" userId="S::sto@keizerkarelcollege.nl::b47c0bd7-3061-4995-841a-e6ada4f2444a" providerId="AD" clId="Web-{CD855670-53CA-DCA8-F953-1F4A9BA2E18F}" dt="2023-02-13T14:28:23.118" v="265" actId="20577"/>
      <pc:docMkLst>
        <pc:docMk/>
      </pc:docMkLst>
      <pc:sldChg chg="modSp">
        <pc:chgData name="KKC || W. Stolk" userId="S::sto@keizerkarelcollege.nl::b47c0bd7-3061-4995-841a-e6ada4f2444a" providerId="AD" clId="Web-{CD855670-53CA-DCA8-F953-1F4A9BA2E18F}" dt="2023-02-13T14:13:19.929" v="1" actId="20577"/>
        <pc:sldMkLst>
          <pc:docMk/>
          <pc:sldMk cId="205304521" sldId="269"/>
        </pc:sldMkLst>
        <pc:spChg chg="mod">
          <ac:chgData name="KKC || W. Stolk" userId="S::sto@keizerkarelcollege.nl::b47c0bd7-3061-4995-841a-e6ada4f2444a" providerId="AD" clId="Web-{CD855670-53CA-DCA8-F953-1F4A9BA2E18F}" dt="2023-02-13T14:13:19.929" v="1" actId="20577"/>
          <ac:spMkLst>
            <pc:docMk/>
            <pc:sldMk cId="205304521" sldId="269"/>
            <ac:spMk id="3" creationId="{00000000-0000-0000-0000-000000000000}"/>
          </ac:spMkLst>
        </pc:spChg>
      </pc:sldChg>
      <pc:sldChg chg="modSp">
        <pc:chgData name="KKC || W. Stolk" userId="S::sto@keizerkarelcollege.nl::b47c0bd7-3061-4995-841a-e6ada4f2444a" providerId="AD" clId="Web-{CD855670-53CA-DCA8-F953-1F4A9BA2E18F}" dt="2023-02-13T14:13:59.368" v="22" actId="20577"/>
        <pc:sldMkLst>
          <pc:docMk/>
          <pc:sldMk cId="754192858" sldId="270"/>
        </pc:sldMkLst>
        <pc:spChg chg="mod">
          <ac:chgData name="KKC || W. Stolk" userId="S::sto@keizerkarelcollege.nl::b47c0bd7-3061-4995-841a-e6ada4f2444a" providerId="AD" clId="Web-{CD855670-53CA-DCA8-F953-1F4A9BA2E18F}" dt="2023-02-13T14:13:59.368" v="22" actId="20577"/>
          <ac:spMkLst>
            <pc:docMk/>
            <pc:sldMk cId="754192858" sldId="270"/>
            <ac:spMk id="3" creationId="{00000000-0000-0000-0000-000000000000}"/>
          </ac:spMkLst>
        </pc:spChg>
      </pc:sldChg>
      <pc:sldChg chg="delSp modSp">
        <pc:chgData name="KKC || W. Stolk" userId="S::sto@keizerkarelcollege.nl::b47c0bd7-3061-4995-841a-e6ada4f2444a" providerId="AD" clId="Web-{CD855670-53CA-DCA8-F953-1F4A9BA2E18F}" dt="2023-02-13T14:28:23.118" v="265" actId="20577"/>
        <pc:sldMkLst>
          <pc:docMk/>
          <pc:sldMk cId="1816337450" sldId="271"/>
        </pc:sldMkLst>
        <pc:spChg chg="mod">
          <ac:chgData name="KKC || W. Stolk" userId="S::sto@keizerkarelcollege.nl::b47c0bd7-3061-4995-841a-e6ada4f2444a" providerId="AD" clId="Web-{CD855670-53CA-DCA8-F953-1F4A9BA2E18F}" dt="2023-02-13T14:28:23.118" v="265" actId="20577"/>
          <ac:spMkLst>
            <pc:docMk/>
            <pc:sldMk cId="1816337450" sldId="271"/>
            <ac:spMk id="3" creationId="{00000000-0000-0000-0000-000000000000}"/>
          </ac:spMkLst>
        </pc:spChg>
        <pc:picChg chg="del">
          <ac:chgData name="KKC || W. Stolk" userId="S::sto@keizerkarelcollege.nl::b47c0bd7-3061-4995-841a-e6ada4f2444a" providerId="AD" clId="Web-{CD855670-53CA-DCA8-F953-1F4A9BA2E18F}" dt="2023-02-13T14:27:52.476" v="245"/>
          <ac:picMkLst>
            <pc:docMk/>
            <pc:sldMk cId="1816337450" sldId="271"/>
            <ac:picMk id="6" creationId="{76990445-2F3C-493D-BA00-A4B26B7963F8}"/>
          </ac:picMkLst>
        </pc:picChg>
      </pc:sldChg>
      <pc:sldChg chg="modSp">
        <pc:chgData name="KKC || W. Stolk" userId="S::sto@keizerkarelcollege.nl::b47c0bd7-3061-4995-841a-e6ada4f2444a" providerId="AD" clId="Web-{CD855670-53CA-DCA8-F953-1F4A9BA2E18F}" dt="2023-02-13T14:27:08.099" v="243" actId="20577"/>
        <pc:sldMkLst>
          <pc:docMk/>
          <pc:sldMk cId="1080444002" sldId="273"/>
        </pc:sldMkLst>
        <pc:spChg chg="mod">
          <ac:chgData name="KKC || W. Stolk" userId="S::sto@keizerkarelcollege.nl::b47c0bd7-3061-4995-841a-e6ada4f2444a" providerId="AD" clId="Web-{CD855670-53CA-DCA8-F953-1F4A9BA2E18F}" dt="2023-02-13T14:27:08.099" v="243" actId="20577"/>
          <ac:spMkLst>
            <pc:docMk/>
            <pc:sldMk cId="1080444002" sldId="273"/>
            <ac:spMk id="3" creationId="{00000000-0000-0000-0000-000000000000}"/>
          </ac:spMkLst>
        </pc:spChg>
      </pc:sldChg>
      <pc:sldChg chg="modSp">
        <pc:chgData name="KKC || W. Stolk" userId="S::sto@keizerkarelcollege.nl::b47c0bd7-3061-4995-841a-e6ada4f2444a" providerId="AD" clId="Web-{CD855670-53CA-DCA8-F953-1F4A9BA2E18F}" dt="2023-02-13T14:16:59.280" v="156" actId="20577"/>
        <pc:sldMkLst>
          <pc:docMk/>
          <pc:sldMk cId="281434100" sldId="274"/>
        </pc:sldMkLst>
        <pc:spChg chg="mod">
          <ac:chgData name="KKC || W. Stolk" userId="S::sto@keizerkarelcollege.nl::b47c0bd7-3061-4995-841a-e6ada4f2444a" providerId="AD" clId="Web-{CD855670-53CA-DCA8-F953-1F4A9BA2E18F}" dt="2023-02-13T14:16:59.280" v="156" actId="20577"/>
          <ac:spMkLst>
            <pc:docMk/>
            <pc:sldMk cId="281434100" sldId="274"/>
            <ac:spMk id="3" creationId="{00000000-0000-0000-0000-000000000000}"/>
          </ac:spMkLst>
        </pc:spChg>
      </pc:sldChg>
      <pc:sldChg chg="addSp delSp modSp">
        <pc:chgData name="KKC || W. Stolk" userId="S::sto@keizerkarelcollege.nl::b47c0bd7-3061-4995-841a-e6ada4f2444a" providerId="AD" clId="Web-{CD855670-53CA-DCA8-F953-1F4A9BA2E18F}" dt="2023-02-13T14:23:59.468" v="214" actId="1076"/>
        <pc:sldMkLst>
          <pc:docMk/>
          <pc:sldMk cId="2057337652" sldId="275"/>
        </pc:sldMkLst>
        <pc:spChg chg="mod">
          <ac:chgData name="KKC || W. Stolk" userId="S::sto@keizerkarelcollege.nl::b47c0bd7-3061-4995-841a-e6ada4f2444a" providerId="AD" clId="Web-{CD855670-53CA-DCA8-F953-1F4A9BA2E18F}" dt="2023-02-13T14:18:22.940" v="200" actId="20577"/>
          <ac:spMkLst>
            <pc:docMk/>
            <pc:sldMk cId="2057337652" sldId="275"/>
            <ac:spMk id="3" creationId="{00000000-0000-0000-0000-000000000000}"/>
          </ac:spMkLst>
        </pc:spChg>
        <pc:spChg chg="mod">
          <ac:chgData name="KKC || W. Stolk" userId="S::sto@keizerkarelcollege.nl::b47c0bd7-3061-4995-841a-e6ada4f2444a" providerId="AD" clId="Web-{CD855670-53CA-DCA8-F953-1F4A9BA2E18F}" dt="2023-02-13T14:17:08.749" v="157" actId="20577"/>
          <ac:spMkLst>
            <pc:docMk/>
            <pc:sldMk cId="2057337652" sldId="275"/>
            <ac:spMk id="4" creationId="{00000000-0000-0000-0000-000000000000}"/>
          </ac:spMkLst>
        </pc:spChg>
        <pc:spChg chg="add del mod">
          <ac:chgData name="KKC || W. Stolk" userId="S::sto@keizerkarelcollege.nl::b47c0bd7-3061-4995-841a-e6ada4f2444a" providerId="AD" clId="Web-{CD855670-53CA-DCA8-F953-1F4A9BA2E18F}" dt="2023-02-13T14:22:21.620" v="206"/>
          <ac:spMkLst>
            <pc:docMk/>
            <pc:sldMk cId="2057337652" sldId="275"/>
            <ac:spMk id="6" creationId="{B69C059D-5B27-CD61-107E-F4DCC207A00B}"/>
          </ac:spMkLst>
        </pc:spChg>
        <pc:spChg chg="del">
          <ac:chgData name="KKC || W. Stolk" userId="S::sto@keizerkarelcollege.nl::b47c0bd7-3061-4995-841a-e6ada4f2444a" providerId="AD" clId="Web-{CD855670-53CA-DCA8-F953-1F4A9BA2E18F}" dt="2023-02-13T14:20:57.211" v="202"/>
          <ac:spMkLst>
            <pc:docMk/>
            <pc:sldMk cId="2057337652" sldId="275"/>
            <ac:spMk id="7" creationId="{873B3F4E-E7C5-46AF-B107-BA431C223BB5}"/>
          </ac:spMkLst>
        </pc:spChg>
        <pc:picChg chg="add mod">
          <ac:chgData name="KKC || W. Stolk" userId="S::sto@keizerkarelcollege.nl::b47c0bd7-3061-4995-841a-e6ada4f2444a" providerId="AD" clId="Web-{CD855670-53CA-DCA8-F953-1F4A9BA2E18F}" dt="2023-02-13T14:23:59.468" v="214" actId="1076"/>
          <ac:picMkLst>
            <pc:docMk/>
            <pc:sldMk cId="2057337652" sldId="275"/>
            <ac:picMk id="2" creationId="{6E285394-4E38-F0D4-8621-E7AD6FCC64D9}"/>
          </ac:picMkLst>
        </pc:picChg>
        <pc:picChg chg="del mod">
          <ac:chgData name="KKC || W. Stolk" userId="S::sto@keizerkarelcollege.nl::b47c0bd7-3061-4995-841a-e6ada4f2444a" providerId="AD" clId="Web-{CD855670-53CA-DCA8-F953-1F4A9BA2E18F}" dt="2023-02-13T14:20:54.836" v="201"/>
          <ac:picMkLst>
            <pc:docMk/>
            <pc:sldMk cId="2057337652" sldId="275"/>
            <ac:picMk id="5" creationId="{1F77048A-D28A-4483-AAB2-3AA22BDEC64B}"/>
          </ac:picMkLst>
        </pc:picChg>
        <pc:picChg chg="add mod">
          <ac:chgData name="KKC || W. Stolk" userId="S::sto@keizerkarelcollege.nl::b47c0bd7-3061-4995-841a-e6ada4f2444a" providerId="AD" clId="Web-{CD855670-53CA-DCA8-F953-1F4A9BA2E18F}" dt="2023-02-13T14:23:51.045" v="213" actId="14100"/>
          <ac:picMkLst>
            <pc:docMk/>
            <pc:sldMk cId="2057337652" sldId="275"/>
            <ac:picMk id="8" creationId="{AE537D8A-930A-89E4-A65E-A7A9638E4E6B}"/>
          </ac:picMkLst>
        </pc:picChg>
      </pc:sldChg>
      <pc:sldChg chg="del">
        <pc:chgData name="KKC || W. Stolk" userId="S::sto@keizerkarelcollege.nl::b47c0bd7-3061-4995-841a-e6ada4f2444a" providerId="AD" clId="Web-{CD855670-53CA-DCA8-F953-1F4A9BA2E18F}" dt="2023-02-13T14:24:12.265" v="215"/>
        <pc:sldMkLst>
          <pc:docMk/>
          <pc:sldMk cId="1069256787" sldId="276"/>
        </pc:sldMkLst>
      </pc:sldChg>
      <pc:sldChg chg="modSp">
        <pc:chgData name="KKC || W. Stolk" userId="S::sto@keizerkarelcollege.nl::b47c0bd7-3061-4995-841a-e6ada4f2444a" providerId="AD" clId="Web-{CD855670-53CA-DCA8-F953-1F4A9BA2E18F}" dt="2023-02-13T14:16:28.654" v="152" actId="20577"/>
        <pc:sldMkLst>
          <pc:docMk/>
          <pc:sldMk cId="528800556" sldId="278"/>
        </pc:sldMkLst>
        <pc:spChg chg="mod">
          <ac:chgData name="KKC || W. Stolk" userId="S::sto@keizerkarelcollege.nl::b47c0bd7-3061-4995-841a-e6ada4f2444a" providerId="AD" clId="Web-{CD855670-53CA-DCA8-F953-1F4A9BA2E18F}" dt="2023-02-13T14:16:28.654" v="152" actId="20577"/>
          <ac:spMkLst>
            <pc:docMk/>
            <pc:sldMk cId="528800556" sldId="278"/>
            <ac:spMk id="3" creationId="{00000000-0000-0000-0000-000000000000}"/>
          </ac:spMkLst>
        </pc:spChg>
      </pc:sldChg>
      <pc:sldChg chg="modSp">
        <pc:chgData name="KKC || W. Stolk" userId="S::sto@keizerkarelcollege.nl::b47c0bd7-3061-4995-841a-e6ada4f2444a" providerId="AD" clId="Web-{CD855670-53CA-DCA8-F953-1F4A9BA2E18F}" dt="2023-02-13T14:15:46.715" v="146" actId="20577"/>
        <pc:sldMkLst>
          <pc:docMk/>
          <pc:sldMk cId="711020649" sldId="279"/>
        </pc:sldMkLst>
        <pc:spChg chg="mod">
          <ac:chgData name="KKC || W. Stolk" userId="S::sto@keizerkarelcollege.nl::b47c0bd7-3061-4995-841a-e6ada4f2444a" providerId="AD" clId="Web-{CD855670-53CA-DCA8-F953-1F4A9BA2E18F}" dt="2023-02-13T14:15:46.715" v="146" actId="20577"/>
          <ac:spMkLst>
            <pc:docMk/>
            <pc:sldMk cId="711020649" sldId="279"/>
            <ac:spMk id="3" creationId="{00000000-0000-0000-0000-000000000000}"/>
          </ac:spMkLst>
        </pc:spChg>
      </pc:sldChg>
      <pc:sldChg chg="modSp">
        <pc:chgData name="KKC || W. Stolk" userId="S::sto@keizerkarelcollege.nl::b47c0bd7-3061-4995-841a-e6ada4f2444a" providerId="AD" clId="Web-{CD855670-53CA-DCA8-F953-1F4A9BA2E18F}" dt="2023-02-13T14:26:34.145" v="237" actId="1076"/>
        <pc:sldMkLst>
          <pc:docMk/>
          <pc:sldMk cId="360623722" sldId="280"/>
        </pc:sldMkLst>
        <pc:spChg chg="mod">
          <ac:chgData name="KKC || W. Stolk" userId="S::sto@keizerkarelcollege.nl::b47c0bd7-3061-4995-841a-e6ada4f2444a" providerId="AD" clId="Web-{CD855670-53CA-DCA8-F953-1F4A9BA2E18F}" dt="2023-02-13T14:26:34.145" v="237" actId="1076"/>
          <ac:spMkLst>
            <pc:docMk/>
            <pc:sldMk cId="360623722" sldId="280"/>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890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nl-NL"/>
              <a:t>Klikken om de titelstijl van het model te bewerken</a:t>
            </a:r>
          </a:p>
        </p:txBody>
      </p:sp>
      <p:sp>
        <p:nvSpPr>
          <p:cNvPr id="3" name="Tijdelijke aanduiding voor verticale tekst 2"/>
          <p:cNvSpPr>
            <a:spLocks noGrp="1"/>
          </p:cNvSpPr>
          <p:nvPr>
            <p:ph type="body" orient="vert" idx="1"/>
          </p:nvPr>
        </p:nvSpPr>
        <p:spPr>
          <a:xfrm>
            <a:off x="838200" y="1825625"/>
            <a:ext cx="10515600" cy="43513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838200" y="6356350"/>
            <a:ext cx="2743200" cy="365125"/>
          </a:xfrm>
          <a:prstGeom prst="rect">
            <a:avLst/>
          </a:prstGeom>
        </p:spPr>
        <p:txBody>
          <a:bodyPr/>
          <a:lstStyle/>
          <a:p>
            <a:fld id="{FA3705F1-4541-E740-934F-558BA700AED8}" type="datetimeFigureOut">
              <a:rPr lang="nl-NL" smtClean="0"/>
              <a:t>13-2-2023</a:t>
            </a:fld>
            <a:endParaRPr lang="nl-NL"/>
          </a:p>
        </p:txBody>
      </p:sp>
      <p:sp>
        <p:nvSpPr>
          <p:cNvPr id="5" name="Tijdelijke aanduiding voor voettekst 4"/>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610600" y="6356350"/>
            <a:ext cx="2743200" cy="365125"/>
          </a:xfrm>
          <a:prstGeom prst="rect">
            <a:avLst/>
          </a:prstGeom>
        </p:spPr>
        <p:txBody>
          <a:bodyPr/>
          <a:lstStyle/>
          <a:p>
            <a:fld id="{38718E4C-6E84-C44E-9666-393843D8A883}" type="slidenum">
              <a:rPr lang="nl-NL" smtClean="0"/>
              <a:t>‹#›</a:t>
            </a:fld>
            <a:endParaRPr lang="nl-NL"/>
          </a:p>
        </p:txBody>
      </p:sp>
    </p:spTree>
    <p:extLst>
      <p:ext uri="{BB962C8B-B14F-4D97-AF65-F5344CB8AC3E}">
        <p14:creationId xmlns:p14="http://schemas.microsoft.com/office/powerpoint/2010/main" val="7691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a:prstGeom prst="rect">
            <a:avLst/>
          </a:prstGeom>
        </p:spPr>
        <p:txBody>
          <a:bodyPr vert="eaVert"/>
          <a:lstStyle/>
          <a:p>
            <a:r>
              <a:rPr lang="nl-NL"/>
              <a:t>Klikken om de titelstijl van het model te bewerken</a:t>
            </a:r>
          </a:p>
        </p:txBody>
      </p:sp>
      <p:sp>
        <p:nvSpPr>
          <p:cNvPr id="3" name="Tijdelijke aanduiding voor verticale tekst 2"/>
          <p:cNvSpPr>
            <a:spLocks noGrp="1"/>
          </p:cNvSpPr>
          <p:nvPr>
            <p:ph type="body" orient="vert" idx="1"/>
          </p:nvPr>
        </p:nvSpPr>
        <p:spPr>
          <a:xfrm>
            <a:off x="838200" y="365125"/>
            <a:ext cx="7734300" cy="58118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838200" y="6356350"/>
            <a:ext cx="2743200" cy="365125"/>
          </a:xfrm>
          <a:prstGeom prst="rect">
            <a:avLst/>
          </a:prstGeom>
        </p:spPr>
        <p:txBody>
          <a:bodyPr/>
          <a:lstStyle/>
          <a:p>
            <a:fld id="{FA3705F1-4541-E740-934F-558BA700AED8}" type="datetimeFigureOut">
              <a:rPr lang="nl-NL" smtClean="0"/>
              <a:t>13-2-2023</a:t>
            </a:fld>
            <a:endParaRPr lang="nl-NL"/>
          </a:p>
        </p:txBody>
      </p:sp>
      <p:sp>
        <p:nvSpPr>
          <p:cNvPr id="5" name="Tijdelijke aanduiding voor voettekst 4"/>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610600" y="6356350"/>
            <a:ext cx="2743200" cy="365125"/>
          </a:xfrm>
          <a:prstGeom prst="rect">
            <a:avLst/>
          </a:prstGeom>
        </p:spPr>
        <p:txBody>
          <a:bodyPr/>
          <a:lstStyle/>
          <a:p>
            <a:fld id="{38718E4C-6E84-C44E-9666-393843D8A883}" type="slidenum">
              <a:rPr lang="nl-NL" smtClean="0"/>
              <a:t>‹#›</a:t>
            </a:fld>
            <a:endParaRPr lang="nl-NL"/>
          </a:p>
        </p:txBody>
      </p:sp>
    </p:spTree>
    <p:extLst>
      <p:ext uri="{BB962C8B-B14F-4D97-AF65-F5344CB8AC3E}">
        <p14:creationId xmlns:p14="http://schemas.microsoft.com/office/powerpoint/2010/main" val="2066195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nl-NL"/>
              <a:t>Klikken om de titelstijl van het model te bewerken</a:t>
            </a:r>
          </a:p>
        </p:txBody>
      </p:sp>
      <p:sp>
        <p:nvSpPr>
          <p:cNvPr id="3" name="Tijdelijke aanduiding voor inhoud 2"/>
          <p:cNvSpPr>
            <a:spLocks noGrp="1"/>
          </p:cNvSpPr>
          <p:nvPr>
            <p:ph idx="1"/>
          </p:nvPr>
        </p:nvSpPr>
        <p:spPr>
          <a:xfrm>
            <a:off x="838200" y="1825625"/>
            <a:ext cx="10515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838200" y="6356350"/>
            <a:ext cx="2743200" cy="365125"/>
          </a:xfrm>
          <a:prstGeom prst="rect">
            <a:avLst/>
          </a:prstGeom>
        </p:spPr>
        <p:txBody>
          <a:bodyPr/>
          <a:lstStyle/>
          <a:p>
            <a:fld id="{FA3705F1-4541-E740-934F-558BA700AED8}" type="datetimeFigureOut">
              <a:rPr lang="nl-NL" smtClean="0"/>
              <a:t>13-2-2023</a:t>
            </a:fld>
            <a:endParaRPr lang="nl-NL"/>
          </a:p>
        </p:txBody>
      </p:sp>
      <p:sp>
        <p:nvSpPr>
          <p:cNvPr id="5" name="Tijdelijke aanduiding voor voettekst 4"/>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610600" y="6356350"/>
            <a:ext cx="2743200" cy="365125"/>
          </a:xfrm>
          <a:prstGeom prst="rect">
            <a:avLst/>
          </a:prstGeom>
        </p:spPr>
        <p:txBody>
          <a:bodyPr/>
          <a:lstStyle/>
          <a:p>
            <a:fld id="{38718E4C-6E84-C44E-9666-393843D8A883}" type="slidenum">
              <a:rPr lang="nl-NL" smtClean="0"/>
              <a:t>‹#›</a:t>
            </a:fld>
            <a:endParaRPr lang="nl-NL"/>
          </a:p>
        </p:txBody>
      </p:sp>
    </p:spTree>
    <p:extLst>
      <p:ext uri="{BB962C8B-B14F-4D97-AF65-F5344CB8AC3E}">
        <p14:creationId xmlns:p14="http://schemas.microsoft.com/office/powerpoint/2010/main" val="1107843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a:prstGeom prst="rect">
            <a:avLst/>
          </a:prstGeom>
        </p:spPr>
        <p:txBody>
          <a:bodyPr anchor="b"/>
          <a:lstStyle>
            <a:lvl1pPr>
              <a:defRPr sz="6000"/>
            </a:lvl1pPr>
          </a:lstStyle>
          <a:p>
            <a:r>
              <a:rPr lang="nl-NL"/>
              <a:t>Klikken om de titelstijl van het model te bewerken</a:t>
            </a:r>
          </a:p>
        </p:txBody>
      </p:sp>
      <p:sp>
        <p:nvSpPr>
          <p:cNvPr id="3" name="Tijdelijke aanduiding voor tekst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p:cNvSpPr>
            <a:spLocks noGrp="1"/>
          </p:cNvSpPr>
          <p:nvPr>
            <p:ph type="dt" sz="half" idx="10"/>
          </p:nvPr>
        </p:nvSpPr>
        <p:spPr>
          <a:xfrm>
            <a:off x="838200" y="6356350"/>
            <a:ext cx="2743200" cy="365125"/>
          </a:xfrm>
          <a:prstGeom prst="rect">
            <a:avLst/>
          </a:prstGeom>
        </p:spPr>
        <p:txBody>
          <a:bodyPr/>
          <a:lstStyle/>
          <a:p>
            <a:fld id="{FA3705F1-4541-E740-934F-558BA700AED8}" type="datetimeFigureOut">
              <a:rPr lang="nl-NL" smtClean="0"/>
              <a:t>13-2-2023</a:t>
            </a:fld>
            <a:endParaRPr lang="nl-NL"/>
          </a:p>
        </p:txBody>
      </p:sp>
      <p:sp>
        <p:nvSpPr>
          <p:cNvPr id="5" name="Tijdelijke aanduiding voor voettekst 4"/>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610600" y="6356350"/>
            <a:ext cx="2743200" cy="365125"/>
          </a:xfrm>
          <a:prstGeom prst="rect">
            <a:avLst/>
          </a:prstGeom>
        </p:spPr>
        <p:txBody>
          <a:bodyPr/>
          <a:lstStyle/>
          <a:p>
            <a:fld id="{38718E4C-6E84-C44E-9666-393843D8A883}" type="slidenum">
              <a:rPr lang="nl-NL" smtClean="0"/>
              <a:t>‹#›</a:t>
            </a:fld>
            <a:endParaRPr lang="nl-NL"/>
          </a:p>
        </p:txBody>
      </p:sp>
    </p:spTree>
    <p:extLst>
      <p:ext uri="{BB962C8B-B14F-4D97-AF65-F5344CB8AC3E}">
        <p14:creationId xmlns:p14="http://schemas.microsoft.com/office/powerpoint/2010/main" val="84672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nl-NL"/>
              <a:t>Klikken om de titelstijl van het model te bewerken</a:t>
            </a:r>
          </a:p>
        </p:txBody>
      </p:sp>
      <p:sp>
        <p:nvSpPr>
          <p:cNvPr id="3" name="Tijdelijke aanduiding voor inhoud 2"/>
          <p:cNvSpPr>
            <a:spLocks noGrp="1"/>
          </p:cNvSpPr>
          <p:nvPr>
            <p:ph sz="half" idx="1"/>
          </p:nvPr>
        </p:nvSpPr>
        <p:spPr>
          <a:xfrm>
            <a:off x="838200" y="1825625"/>
            <a:ext cx="5181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a:xfrm>
            <a:off x="838200" y="6356350"/>
            <a:ext cx="2743200" cy="365125"/>
          </a:xfrm>
          <a:prstGeom prst="rect">
            <a:avLst/>
          </a:prstGeom>
        </p:spPr>
        <p:txBody>
          <a:bodyPr/>
          <a:lstStyle/>
          <a:p>
            <a:fld id="{FA3705F1-4541-E740-934F-558BA700AED8}" type="datetimeFigureOut">
              <a:rPr lang="nl-NL" smtClean="0"/>
              <a:t>13-2-2023</a:t>
            </a:fld>
            <a:endParaRPr lang="nl-NL"/>
          </a:p>
        </p:txBody>
      </p:sp>
      <p:sp>
        <p:nvSpPr>
          <p:cNvPr id="6" name="Tijdelijke aanduiding voor voettekst 5"/>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8610600" y="6356350"/>
            <a:ext cx="2743200" cy="365125"/>
          </a:xfrm>
          <a:prstGeom prst="rect">
            <a:avLst/>
          </a:prstGeom>
        </p:spPr>
        <p:txBody>
          <a:bodyPr/>
          <a:lstStyle/>
          <a:p>
            <a:fld id="{38718E4C-6E84-C44E-9666-393843D8A883}" type="slidenum">
              <a:rPr lang="nl-NL" smtClean="0"/>
              <a:t>‹#›</a:t>
            </a:fld>
            <a:endParaRPr lang="nl-NL"/>
          </a:p>
        </p:txBody>
      </p:sp>
    </p:spTree>
    <p:extLst>
      <p:ext uri="{BB962C8B-B14F-4D97-AF65-F5344CB8AC3E}">
        <p14:creationId xmlns:p14="http://schemas.microsoft.com/office/powerpoint/2010/main" val="160268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a:prstGeom prst="rect">
            <a:avLst/>
          </a:prstGeom>
        </p:spPr>
        <p:txBody>
          <a:bodyPr/>
          <a:lstStyle/>
          <a:p>
            <a:r>
              <a:rPr lang="nl-NL"/>
              <a:t>Klikken om de titelstijl van het model te bewerken</a:t>
            </a:r>
          </a:p>
        </p:txBody>
      </p:sp>
      <p:sp>
        <p:nvSpPr>
          <p:cNvPr id="3" name="Tijdelijke aanduiding voor tekst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5"/>
            <a:ext cx="5157787"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a:xfrm>
            <a:off x="838200" y="6356350"/>
            <a:ext cx="2743200" cy="365125"/>
          </a:xfrm>
          <a:prstGeom prst="rect">
            <a:avLst/>
          </a:prstGeom>
        </p:spPr>
        <p:txBody>
          <a:bodyPr/>
          <a:lstStyle/>
          <a:p>
            <a:fld id="{FA3705F1-4541-E740-934F-558BA700AED8}" type="datetimeFigureOut">
              <a:rPr lang="nl-NL" smtClean="0"/>
              <a:t>13-2-2023</a:t>
            </a:fld>
            <a:endParaRPr lang="nl-NL"/>
          </a:p>
        </p:txBody>
      </p:sp>
      <p:sp>
        <p:nvSpPr>
          <p:cNvPr id="8" name="Tijdelijke aanduiding voor voettekst 7"/>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8610600" y="6356350"/>
            <a:ext cx="2743200" cy="365125"/>
          </a:xfrm>
          <a:prstGeom prst="rect">
            <a:avLst/>
          </a:prstGeom>
        </p:spPr>
        <p:txBody>
          <a:bodyPr/>
          <a:lstStyle/>
          <a:p>
            <a:fld id="{38718E4C-6E84-C44E-9666-393843D8A883}" type="slidenum">
              <a:rPr lang="nl-NL" smtClean="0"/>
              <a:t>‹#›</a:t>
            </a:fld>
            <a:endParaRPr lang="nl-NL"/>
          </a:p>
        </p:txBody>
      </p:sp>
    </p:spTree>
    <p:extLst>
      <p:ext uri="{BB962C8B-B14F-4D97-AF65-F5344CB8AC3E}">
        <p14:creationId xmlns:p14="http://schemas.microsoft.com/office/powerpoint/2010/main" val="36875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nl-NL"/>
              <a:t>Klikken om de titelstijl van het model te bewerken</a:t>
            </a:r>
          </a:p>
        </p:txBody>
      </p:sp>
      <p:sp>
        <p:nvSpPr>
          <p:cNvPr id="3" name="Tijdelijke aanduiding voor datum 2"/>
          <p:cNvSpPr>
            <a:spLocks noGrp="1"/>
          </p:cNvSpPr>
          <p:nvPr>
            <p:ph type="dt" sz="half" idx="10"/>
          </p:nvPr>
        </p:nvSpPr>
        <p:spPr>
          <a:xfrm>
            <a:off x="838200" y="6356350"/>
            <a:ext cx="2743200" cy="365125"/>
          </a:xfrm>
          <a:prstGeom prst="rect">
            <a:avLst/>
          </a:prstGeom>
        </p:spPr>
        <p:txBody>
          <a:bodyPr/>
          <a:lstStyle/>
          <a:p>
            <a:fld id="{FA3705F1-4541-E740-934F-558BA700AED8}" type="datetimeFigureOut">
              <a:rPr lang="nl-NL" smtClean="0"/>
              <a:t>13-2-2023</a:t>
            </a:fld>
            <a:endParaRPr lang="nl-NL"/>
          </a:p>
        </p:txBody>
      </p:sp>
      <p:sp>
        <p:nvSpPr>
          <p:cNvPr id="4" name="Tijdelijke aanduiding voor voettekst 3"/>
          <p:cNvSpPr>
            <a:spLocks noGrp="1"/>
          </p:cNvSpPr>
          <p:nvPr>
            <p:ph type="ftr" sz="quarter" idx="11"/>
          </p:nvPr>
        </p:nvSpPr>
        <p:spPr>
          <a:xfrm>
            <a:off x="4038600" y="6356350"/>
            <a:ext cx="41148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8610600" y="6356350"/>
            <a:ext cx="2743200" cy="365125"/>
          </a:xfrm>
          <a:prstGeom prst="rect">
            <a:avLst/>
          </a:prstGeom>
        </p:spPr>
        <p:txBody>
          <a:bodyPr/>
          <a:lstStyle/>
          <a:p>
            <a:fld id="{38718E4C-6E84-C44E-9666-393843D8A883}" type="slidenum">
              <a:rPr lang="nl-NL" smtClean="0"/>
              <a:t>‹#›</a:t>
            </a:fld>
            <a:endParaRPr lang="nl-NL"/>
          </a:p>
        </p:txBody>
      </p:sp>
    </p:spTree>
    <p:extLst>
      <p:ext uri="{BB962C8B-B14F-4D97-AF65-F5344CB8AC3E}">
        <p14:creationId xmlns:p14="http://schemas.microsoft.com/office/powerpoint/2010/main" val="1152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38200" y="6356350"/>
            <a:ext cx="2743200" cy="365125"/>
          </a:xfrm>
          <a:prstGeom prst="rect">
            <a:avLst/>
          </a:prstGeom>
        </p:spPr>
        <p:txBody>
          <a:bodyPr/>
          <a:lstStyle/>
          <a:p>
            <a:fld id="{FA3705F1-4541-E740-934F-558BA700AED8}" type="datetimeFigureOut">
              <a:rPr lang="nl-NL" smtClean="0"/>
              <a:t>13-2-2023</a:t>
            </a:fld>
            <a:endParaRPr lang="nl-NL"/>
          </a:p>
        </p:txBody>
      </p:sp>
      <p:sp>
        <p:nvSpPr>
          <p:cNvPr id="3" name="Tijdelijke aanduiding voor voettekst 2"/>
          <p:cNvSpPr>
            <a:spLocks noGrp="1"/>
          </p:cNvSpPr>
          <p:nvPr>
            <p:ph type="ftr" sz="quarter" idx="11"/>
          </p:nvPr>
        </p:nvSpPr>
        <p:spPr>
          <a:xfrm>
            <a:off x="4038600" y="6356350"/>
            <a:ext cx="4114800" cy="365125"/>
          </a:xfrm>
          <a:prstGeom prst="rect">
            <a:avLst/>
          </a:prstGeom>
        </p:spPr>
        <p:txBody>
          <a:bodyPr/>
          <a:lstStyle/>
          <a:p>
            <a:endParaRPr lang="nl-NL"/>
          </a:p>
        </p:txBody>
      </p:sp>
      <p:sp>
        <p:nvSpPr>
          <p:cNvPr id="4" name="Tijdelijke aanduiding voor dianummer 3"/>
          <p:cNvSpPr>
            <a:spLocks noGrp="1"/>
          </p:cNvSpPr>
          <p:nvPr>
            <p:ph type="sldNum" sz="quarter" idx="12"/>
          </p:nvPr>
        </p:nvSpPr>
        <p:spPr>
          <a:xfrm>
            <a:off x="8610600" y="6356350"/>
            <a:ext cx="2743200" cy="365125"/>
          </a:xfrm>
          <a:prstGeom prst="rect">
            <a:avLst/>
          </a:prstGeom>
        </p:spPr>
        <p:txBody>
          <a:bodyPr/>
          <a:lstStyle/>
          <a:p>
            <a:fld id="{38718E4C-6E84-C44E-9666-393843D8A883}" type="slidenum">
              <a:rPr lang="nl-NL" smtClean="0"/>
              <a:t>‹#›</a:t>
            </a:fld>
            <a:endParaRPr lang="nl-NL"/>
          </a:p>
        </p:txBody>
      </p:sp>
    </p:spTree>
    <p:extLst>
      <p:ext uri="{BB962C8B-B14F-4D97-AF65-F5344CB8AC3E}">
        <p14:creationId xmlns:p14="http://schemas.microsoft.com/office/powerpoint/2010/main" val="509753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a:prstGeom prst="rect">
            <a:avLst/>
          </a:prstGeom>
        </p:spPr>
        <p:txBody>
          <a:bodyPr anchor="b"/>
          <a:lstStyle>
            <a:lvl1pPr>
              <a:defRPr sz="3200"/>
            </a:lvl1pPr>
          </a:lstStyle>
          <a:p>
            <a:r>
              <a:rPr lang="nl-NL"/>
              <a:t>Klikken om de titelstijl van het model te bewerken</a:t>
            </a:r>
          </a:p>
        </p:txBody>
      </p:sp>
      <p:sp>
        <p:nvSpPr>
          <p:cNvPr id="3" name="Tijdelijke aanduiding voor inhoud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p:cNvSpPr>
            <a:spLocks noGrp="1"/>
          </p:cNvSpPr>
          <p:nvPr>
            <p:ph type="dt" sz="half" idx="10"/>
          </p:nvPr>
        </p:nvSpPr>
        <p:spPr>
          <a:xfrm>
            <a:off x="838200" y="6356350"/>
            <a:ext cx="2743200" cy="365125"/>
          </a:xfrm>
          <a:prstGeom prst="rect">
            <a:avLst/>
          </a:prstGeom>
        </p:spPr>
        <p:txBody>
          <a:bodyPr/>
          <a:lstStyle/>
          <a:p>
            <a:fld id="{FA3705F1-4541-E740-934F-558BA700AED8}" type="datetimeFigureOut">
              <a:rPr lang="nl-NL" smtClean="0"/>
              <a:t>13-2-2023</a:t>
            </a:fld>
            <a:endParaRPr lang="nl-NL"/>
          </a:p>
        </p:txBody>
      </p:sp>
      <p:sp>
        <p:nvSpPr>
          <p:cNvPr id="6" name="Tijdelijke aanduiding voor voettekst 5"/>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8610600" y="6356350"/>
            <a:ext cx="2743200" cy="365125"/>
          </a:xfrm>
          <a:prstGeom prst="rect">
            <a:avLst/>
          </a:prstGeom>
        </p:spPr>
        <p:txBody>
          <a:bodyPr/>
          <a:lstStyle/>
          <a:p>
            <a:fld id="{38718E4C-6E84-C44E-9666-393843D8A883}" type="slidenum">
              <a:rPr lang="nl-NL" smtClean="0"/>
              <a:t>‹#›</a:t>
            </a:fld>
            <a:endParaRPr lang="nl-NL"/>
          </a:p>
        </p:txBody>
      </p:sp>
    </p:spTree>
    <p:extLst>
      <p:ext uri="{BB962C8B-B14F-4D97-AF65-F5344CB8AC3E}">
        <p14:creationId xmlns:p14="http://schemas.microsoft.com/office/powerpoint/2010/main" val="1109344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a:prstGeom prst="rect">
            <a:avLst/>
          </a:prstGeom>
        </p:spPr>
        <p:txBody>
          <a:bodyPr anchor="b"/>
          <a:lstStyle>
            <a:lvl1pPr>
              <a:defRPr sz="3200"/>
            </a:lvl1pPr>
          </a:lstStyle>
          <a:p>
            <a:r>
              <a:rPr lang="nl-NL"/>
              <a:t>Klikken om de titelstijl van het model te bewerken</a:t>
            </a:r>
          </a:p>
        </p:txBody>
      </p:sp>
      <p:sp>
        <p:nvSpPr>
          <p:cNvPr id="3" name="Tijdelijke aanduiding voor afbeelding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p:cNvSpPr>
            <a:spLocks noGrp="1"/>
          </p:cNvSpPr>
          <p:nvPr>
            <p:ph type="dt" sz="half" idx="10"/>
          </p:nvPr>
        </p:nvSpPr>
        <p:spPr>
          <a:xfrm>
            <a:off x="838200" y="6356350"/>
            <a:ext cx="2743200" cy="365125"/>
          </a:xfrm>
          <a:prstGeom prst="rect">
            <a:avLst/>
          </a:prstGeom>
        </p:spPr>
        <p:txBody>
          <a:bodyPr/>
          <a:lstStyle/>
          <a:p>
            <a:fld id="{FA3705F1-4541-E740-934F-558BA700AED8}" type="datetimeFigureOut">
              <a:rPr lang="nl-NL" smtClean="0"/>
              <a:t>13-2-2023</a:t>
            </a:fld>
            <a:endParaRPr lang="nl-NL"/>
          </a:p>
        </p:txBody>
      </p:sp>
      <p:sp>
        <p:nvSpPr>
          <p:cNvPr id="6" name="Tijdelijke aanduiding voor voettekst 5"/>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8610600" y="6356350"/>
            <a:ext cx="2743200" cy="365125"/>
          </a:xfrm>
          <a:prstGeom prst="rect">
            <a:avLst/>
          </a:prstGeom>
        </p:spPr>
        <p:txBody>
          <a:bodyPr/>
          <a:lstStyle/>
          <a:p>
            <a:fld id="{38718E4C-6E84-C44E-9666-393843D8A883}" type="slidenum">
              <a:rPr lang="nl-NL" smtClean="0"/>
              <a:t>‹#›</a:t>
            </a:fld>
            <a:endParaRPr lang="nl-NL"/>
          </a:p>
        </p:txBody>
      </p:sp>
    </p:spTree>
    <p:extLst>
      <p:ext uri="{BB962C8B-B14F-4D97-AF65-F5344CB8AC3E}">
        <p14:creationId xmlns:p14="http://schemas.microsoft.com/office/powerpoint/2010/main" val="29733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E5F5E4-DD28-2B42-BF98-68FE8B43151D}"/>
              </a:ext>
            </a:extLst>
          </p:cNvPr>
          <p:cNvPicPr>
            <a:picLocks noChangeAspect="1"/>
          </p:cNvPicPr>
          <p:nvPr userDrawn="1"/>
        </p:nvPicPr>
        <p:blipFill>
          <a:blip r:embed="rId13"/>
          <a:stretch>
            <a:fillRect/>
          </a:stretch>
        </p:blipFill>
        <p:spPr>
          <a:xfrm>
            <a:off x="4930" y="0"/>
            <a:ext cx="12182140" cy="6858000"/>
          </a:xfrm>
          <a:prstGeom prst="rect">
            <a:avLst/>
          </a:prstGeom>
        </p:spPr>
      </p:pic>
    </p:spTree>
    <p:extLst>
      <p:ext uri="{BB962C8B-B14F-4D97-AF65-F5344CB8AC3E}">
        <p14:creationId xmlns:p14="http://schemas.microsoft.com/office/powerpoint/2010/main" val="213951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78ED1B8-4293-9942-9CC2-C0051F55C411}"/>
              </a:ext>
            </a:extLst>
          </p:cNvPr>
          <p:cNvPicPr>
            <a:picLocks noChangeAspect="1"/>
          </p:cNvPicPr>
          <p:nvPr/>
        </p:nvPicPr>
        <p:blipFill>
          <a:blip r:embed="rId2"/>
          <a:stretch>
            <a:fillRect/>
          </a:stretch>
        </p:blipFill>
        <p:spPr>
          <a:xfrm>
            <a:off x="4930" y="0"/>
            <a:ext cx="12182140" cy="6858000"/>
          </a:xfrm>
          <a:prstGeom prst="rect">
            <a:avLst/>
          </a:prstGeom>
        </p:spPr>
      </p:pic>
      <p:sp>
        <p:nvSpPr>
          <p:cNvPr id="7" name="Tekstvak 6"/>
          <p:cNvSpPr txBox="1"/>
          <p:nvPr/>
        </p:nvSpPr>
        <p:spPr>
          <a:xfrm>
            <a:off x="2557315" y="734165"/>
            <a:ext cx="7197636" cy="1195199"/>
          </a:xfrm>
          <a:prstGeom prst="rect">
            <a:avLst/>
          </a:prstGeom>
          <a:noFill/>
        </p:spPr>
        <p:txBody>
          <a:bodyPr wrap="square" rtlCol="0">
            <a:spAutoFit/>
          </a:bodyPr>
          <a:lstStyle/>
          <a:p>
            <a:pPr algn="r">
              <a:lnSpc>
                <a:spcPts val="8600"/>
              </a:lnSpc>
            </a:pPr>
            <a:r>
              <a:rPr lang="nl-NL" sz="8000" b="1" dirty="0"/>
              <a:t>Havo</a:t>
            </a:r>
          </a:p>
        </p:txBody>
      </p:sp>
      <p:sp>
        <p:nvSpPr>
          <p:cNvPr id="8" name="Tekstvak 7"/>
          <p:cNvSpPr txBox="1"/>
          <p:nvPr/>
        </p:nvSpPr>
        <p:spPr>
          <a:xfrm>
            <a:off x="2557315" y="2458314"/>
            <a:ext cx="7254814" cy="1138773"/>
          </a:xfrm>
          <a:prstGeom prst="rect">
            <a:avLst/>
          </a:prstGeom>
          <a:noFill/>
        </p:spPr>
        <p:txBody>
          <a:bodyPr wrap="square" rtlCol="0">
            <a:spAutoFit/>
          </a:bodyPr>
          <a:lstStyle/>
          <a:p>
            <a:pPr algn="r"/>
            <a:r>
              <a:rPr lang="nl-NL" sz="4000" b="1" dirty="0"/>
              <a:t>Willemijn Stolk</a:t>
            </a:r>
          </a:p>
          <a:p>
            <a:pPr algn="r"/>
            <a:r>
              <a:rPr lang="nl-NL" sz="2800" dirty="0"/>
              <a:t>Afdelingsleider 1, 2 en 3 havo</a:t>
            </a:r>
          </a:p>
        </p:txBody>
      </p:sp>
    </p:spTree>
    <p:extLst>
      <p:ext uri="{BB962C8B-B14F-4D97-AF65-F5344CB8AC3E}">
        <p14:creationId xmlns:p14="http://schemas.microsoft.com/office/powerpoint/2010/main" val="1932788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kstvak 2"/>
          <p:cNvSpPr txBox="1"/>
          <p:nvPr/>
        </p:nvSpPr>
        <p:spPr>
          <a:xfrm>
            <a:off x="1774852" y="1498183"/>
            <a:ext cx="9609826" cy="2200602"/>
          </a:xfrm>
          <a:prstGeom prst="rect">
            <a:avLst/>
          </a:prstGeom>
          <a:noFill/>
        </p:spPr>
        <p:txBody>
          <a:bodyPr wrap="square" lIns="91440" tIns="45720" rIns="91440" bIns="45720" rtlCol="0" anchor="t">
            <a:spAutoFit/>
          </a:bodyPr>
          <a:lstStyle/>
          <a:p>
            <a:pPr lvl="1" indent="-457200">
              <a:spcBef>
                <a:spcPts val="1000"/>
              </a:spcBef>
              <a:buClr>
                <a:srgbClr val="E6762A"/>
              </a:buClr>
              <a:buFont typeface="Arial" charset="0"/>
              <a:buChar char="•"/>
            </a:pPr>
            <a:r>
              <a:rPr lang="nl-NL" sz="2800" dirty="0">
                <a:ea typeface="+mn-lt"/>
                <a:cs typeface="+mn-lt"/>
              </a:rPr>
              <a:t>Elk jaar creatieve verdieping in projecten</a:t>
            </a:r>
            <a:endParaRPr lang="en-US" sz="2800" dirty="0">
              <a:ea typeface="+mn-lt"/>
              <a:cs typeface="+mn-lt"/>
            </a:endParaRPr>
          </a:p>
          <a:p>
            <a:pPr lvl="1" indent="-457200">
              <a:spcBef>
                <a:spcPts val="1000"/>
              </a:spcBef>
              <a:buClr>
                <a:srgbClr val="E6762A"/>
              </a:buClr>
              <a:buFont typeface="Arial" charset="0"/>
              <a:buChar char="•"/>
            </a:pPr>
            <a:r>
              <a:rPr lang="nl-NL" sz="2800" dirty="0">
                <a:ea typeface="+mn-lt"/>
                <a:cs typeface="+mn-lt"/>
              </a:rPr>
              <a:t>UNESCO-thema's </a:t>
            </a:r>
          </a:p>
          <a:p>
            <a:pPr lvl="1" indent="-457200">
              <a:spcBef>
                <a:spcPts val="1000"/>
              </a:spcBef>
              <a:buClr>
                <a:srgbClr val="E6762A"/>
              </a:buClr>
              <a:buFont typeface="Arial" charset="0"/>
              <a:buChar char="•"/>
            </a:pPr>
            <a:r>
              <a:rPr lang="nl-NL" sz="2800" dirty="0">
                <a:ea typeface="+mn-lt"/>
                <a:cs typeface="+mn-lt"/>
              </a:rPr>
              <a:t>Vanuit alle vakken</a:t>
            </a:r>
          </a:p>
          <a:p>
            <a:pPr lvl="1" indent="-457200">
              <a:spcBef>
                <a:spcPts val="1000"/>
              </a:spcBef>
              <a:buClr>
                <a:srgbClr val="E6762A"/>
              </a:buClr>
              <a:buFont typeface="Arial" charset="0"/>
              <a:buChar char="•"/>
            </a:pPr>
            <a:r>
              <a:rPr lang="nl-NL" sz="2800" dirty="0">
                <a:ea typeface="+mn-lt"/>
                <a:cs typeface="+mn-lt"/>
              </a:rPr>
              <a:t>Vaardigheden ontwikkelen</a:t>
            </a:r>
            <a:endParaRPr lang="en-US" sz="2800" dirty="0">
              <a:ea typeface="+mn-lt"/>
              <a:cs typeface="+mn-lt"/>
            </a:endParaRPr>
          </a:p>
        </p:txBody>
      </p:sp>
      <p:sp>
        <p:nvSpPr>
          <p:cNvPr id="4" name="Tekstvak 3"/>
          <p:cNvSpPr txBox="1"/>
          <p:nvPr/>
        </p:nvSpPr>
        <p:spPr>
          <a:xfrm>
            <a:off x="1705840" y="457474"/>
            <a:ext cx="7884543" cy="646331"/>
          </a:xfrm>
          <a:prstGeom prst="rect">
            <a:avLst/>
          </a:prstGeom>
          <a:noFill/>
        </p:spPr>
        <p:txBody>
          <a:bodyPr wrap="square" lIns="91440" tIns="45720" rIns="91440" bIns="45720" rtlCol="0" anchor="t">
            <a:spAutoFit/>
          </a:bodyPr>
          <a:lstStyle/>
          <a:p>
            <a:r>
              <a:rPr lang="nl-NL" sz="3600" b="1" dirty="0"/>
              <a:t>Projecten</a:t>
            </a:r>
          </a:p>
        </p:txBody>
      </p:sp>
      <p:pic>
        <p:nvPicPr>
          <p:cNvPr id="2" name="Picture 5">
            <a:extLst>
              <a:ext uri="{FF2B5EF4-FFF2-40B4-BE49-F238E27FC236}">
                <a16:creationId xmlns:a16="http://schemas.microsoft.com/office/drawing/2014/main" id="{6E285394-4E38-F0D4-8621-E7AD6FCC64D9}"/>
              </a:ext>
            </a:extLst>
          </p:cNvPr>
          <p:cNvPicPr>
            <a:picLocks noChangeAspect="1"/>
          </p:cNvPicPr>
          <p:nvPr/>
        </p:nvPicPr>
        <p:blipFill>
          <a:blip r:embed="rId3"/>
          <a:stretch>
            <a:fillRect/>
          </a:stretch>
        </p:blipFill>
        <p:spPr>
          <a:xfrm>
            <a:off x="8889513" y="-3174"/>
            <a:ext cx="3302976" cy="2995734"/>
          </a:xfrm>
          <a:prstGeom prst="rect">
            <a:avLst/>
          </a:prstGeom>
        </p:spPr>
      </p:pic>
      <p:pic>
        <p:nvPicPr>
          <p:cNvPr id="8" name="Picture 8">
            <a:extLst>
              <a:ext uri="{FF2B5EF4-FFF2-40B4-BE49-F238E27FC236}">
                <a16:creationId xmlns:a16="http://schemas.microsoft.com/office/drawing/2014/main" id="{AE537D8A-930A-89E4-A65E-A7A9638E4E6B}"/>
              </a:ext>
            </a:extLst>
          </p:cNvPr>
          <p:cNvPicPr>
            <a:picLocks noChangeAspect="1"/>
          </p:cNvPicPr>
          <p:nvPr/>
        </p:nvPicPr>
        <p:blipFill>
          <a:blip r:embed="rId4"/>
          <a:stretch>
            <a:fillRect/>
          </a:stretch>
        </p:blipFill>
        <p:spPr>
          <a:xfrm>
            <a:off x="-3908" y="3667945"/>
            <a:ext cx="6377353" cy="3185572"/>
          </a:xfrm>
          <a:prstGeom prst="rect">
            <a:avLst/>
          </a:prstGeom>
        </p:spPr>
      </p:pic>
    </p:spTree>
    <p:extLst>
      <p:ext uri="{BB962C8B-B14F-4D97-AF65-F5344CB8AC3E}">
        <p14:creationId xmlns:p14="http://schemas.microsoft.com/office/powerpoint/2010/main" val="2057337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kstvak 2"/>
          <p:cNvSpPr txBox="1"/>
          <p:nvPr/>
        </p:nvSpPr>
        <p:spPr>
          <a:xfrm>
            <a:off x="1774852" y="1911840"/>
            <a:ext cx="9609826" cy="2759730"/>
          </a:xfrm>
          <a:prstGeom prst="rect">
            <a:avLst/>
          </a:prstGeom>
          <a:noFill/>
        </p:spPr>
        <p:txBody>
          <a:bodyPr wrap="square" lIns="91440" tIns="45720" rIns="91440" bIns="45720" rtlCol="0" anchor="t">
            <a:spAutoFit/>
          </a:bodyPr>
          <a:lstStyle/>
          <a:p>
            <a:pPr lvl="1" indent="-457200">
              <a:spcBef>
                <a:spcPts val="1000"/>
              </a:spcBef>
              <a:buClr>
                <a:srgbClr val="E6762A"/>
              </a:buClr>
              <a:buFont typeface="Arial" charset="0"/>
              <a:buChar char="•"/>
            </a:pPr>
            <a:r>
              <a:rPr lang="nl-NL" sz="2800" dirty="0">
                <a:cs typeface="Calibri"/>
              </a:rPr>
              <a:t>Nog meer projecten</a:t>
            </a:r>
          </a:p>
          <a:p>
            <a:pPr lvl="1" indent="-457200">
              <a:spcBef>
                <a:spcPts val="1000"/>
              </a:spcBef>
              <a:buClr>
                <a:srgbClr val="E6762A"/>
              </a:buClr>
              <a:buFont typeface="Arial" charset="0"/>
              <a:buChar char="•"/>
            </a:pPr>
            <a:r>
              <a:rPr lang="nl-NL" sz="2800" dirty="0">
                <a:cs typeface="Calibri"/>
              </a:rPr>
              <a:t>Verbanden zien tussen de vakken die je volgt</a:t>
            </a:r>
          </a:p>
          <a:p>
            <a:pPr lvl="1" indent="-457200">
              <a:spcBef>
                <a:spcPts val="1000"/>
              </a:spcBef>
              <a:buClr>
                <a:srgbClr val="E6762A"/>
              </a:buClr>
              <a:buFont typeface="Arial" charset="0"/>
              <a:buChar char="•"/>
            </a:pPr>
            <a:r>
              <a:rPr lang="nl-NL" sz="2800" dirty="0">
                <a:cs typeface="Calibri"/>
              </a:rPr>
              <a:t>Ontwerpen</a:t>
            </a:r>
          </a:p>
          <a:p>
            <a:pPr lvl="1" indent="-457200">
              <a:spcBef>
                <a:spcPts val="1000"/>
              </a:spcBef>
              <a:buClr>
                <a:srgbClr val="E6762A"/>
              </a:buClr>
              <a:buFont typeface="Arial" charset="0"/>
              <a:buChar char="•"/>
            </a:pPr>
            <a:r>
              <a:rPr lang="nl-NL" sz="2800" dirty="0">
                <a:cs typeface="Calibri"/>
              </a:rPr>
              <a:t>Komend jaar voor het eerst als keuzevak in de bovenbouw!</a:t>
            </a:r>
          </a:p>
          <a:p>
            <a:pPr lvl="1" indent="-457200">
              <a:spcBef>
                <a:spcPts val="1000"/>
              </a:spcBef>
              <a:buClr>
                <a:srgbClr val="E6762A"/>
              </a:buClr>
              <a:buFont typeface="Arial" charset="0"/>
              <a:buChar char="•"/>
            </a:pPr>
            <a:endParaRPr lang="nl-NL" sz="2800" dirty="0">
              <a:cs typeface="Calibri"/>
            </a:endParaRPr>
          </a:p>
        </p:txBody>
      </p:sp>
      <p:sp>
        <p:nvSpPr>
          <p:cNvPr id="4" name="Tekstvak 3"/>
          <p:cNvSpPr txBox="1"/>
          <p:nvPr/>
        </p:nvSpPr>
        <p:spPr>
          <a:xfrm>
            <a:off x="1705840" y="457474"/>
            <a:ext cx="7884543" cy="1200329"/>
          </a:xfrm>
          <a:prstGeom prst="rect">
            <a:avLst/>
          </a:prstGeom>
          <a:noFill/>
        </p:spPr>
        <p:txBody>
          <a:bodyPr wrap="square" rtlCol="0">
            <a:spAutoFit/>
          </a:bodyPr>
          <a:lstStyle/>
          <a:p>
            <a:r>
              <a:rPr lang="nl-NL" sz="3600" b="1" dirty="0"/>
              <a:t>Wil je nog meer?</a:t>
            </a:r>
          </a:p>
          <a:p>
            <a:r>
              <a:rPr lang="nl-NL" sz="3600" b="1" dirty="0"/>
              <a:t>Kies voor het havo-</a:t>
            </a:r>
            <a:r>
              <a:rPr lang="nl-NL" sz="3600" b="1" dirty="0" err="1"/>
              <a:t>technasium</a:t>
            </a:r>
            <a:r>
              <a:rPr lang="nl-NL" sz="3600" b="1" dirty="0"/>
              <a:t>!</a:t>
            </a: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058" y="457474"/>
            <a:ext cx="1217687" cy="1414869"/>
          </a:xfrm>
          <a:prstGeom prst="rect">
            <a:avLst/>
          </a:prstGeom>
        </p:spPr>
      </p:pic>
    </p:spTree>
    <p:extLst>
      <p:ext uri="{BB962C8B-B14F-4D97-AF65-F5344CB8AC3E}">
        <p14:creationId xmlns:p14="http://schemas.microsoft.com/office/powerpoint/2010/main" val="1816337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kstvak 2"/>
          <p:cNvSpPr txBox="1"/>
          <p:nvPr/>
        </p:nvSpPr>
        <p:spPr>
          <a:xfrm>
            <a:off x="1774852" y="1469154"/>
            <a:ext cx="9609826" cy="4247317"/>
          </a:xfrm>
          <a:prstGeom prst="rect">
            <a:avLst/>
          </a:prstGeom>
          <a:noFill/>
        </p:spPr>
        <p:txBody>
          <a:bodyPr wrap="square" rtlCol="0">
            <a:spAutoFit/>
          </a:bodyPr>
          <a:lstStyle/>
          <a:p>
            <a:pPr marL="457200" indent="-457200">
              <a:spcBef>
                <a:spcPts val="1000"/>
              </a:spcBef>
              <a:buClr>
                <a:srgbClr val="E6762A"/>
              </a:buClr>
              <a:buFont typeface="Arial" charset="0"/>
              <a:buChar char="•"/>
            </a:pPr>
            <a:r>
              <a:rPr lang="nl-NL" sz="2200" dirty="0">
                <a:cs typeface="Calibri"/>
              </a:rPr>
              <a:t>Veel persoonlijke aandacht</a:t>
            </a:r>
          </a:p>
          <a:p>
            <a:pPr marL="457200" indent="-457200">
              <a:spcBef>
                <a:spcPts val="1000"/>
              </a:spcBef>
              <a:buClr>
                <a:srgbClr val="E6762A"/>
              </a:buClr>
              <a:buFont typeface="Arial" charset="0"/>
              <a:buChar char="•"/>
            </a:pPr>
            <a:r>
              <a:rPr lang="nl-NL" sz="2200" dirty="0">
                <a:cs typeface="Calibri"/>
              </a:rPr>
              <a:t>Heldere structuur (o.a. vast mentoruur en vast proefwerkrooster)</a:t>
            </a:r>
          </a:p>
          <a:p>
            <a:pPr marL="457200" indent="-457200">
              <a:spcBef>
                <a:spcPts val="1000"/>
              </a:spcBef>
              <a:buClr>
                <a:srgbClr val="E6762A"/>
              </a:buClr>
              <a:buFont typeface="Arial" charset="0"/>
              <a:buChar char="•"/>
            </a:pPr>
            <a:r>
              <a:rPr lang="nl-NL" sz="2200" dirty="0">
                <a:cs typeface="Calibri"/>
              </a:rPr>
              <a:t>Veel aandacht voor studievaardigheden</a:t>
            </a:r>
          </a:p>
          <a:p>
            <a:pPr marL="457200" indent="-457200">
              <a:spcBef>
                <a:spcPts val="1000"/>
              </a:spcBef>
              <a:buClr>
                <a:srgbClr val="E6762A"/>
              </a:buClr>
              <a:buFont typeface="Arial" charset="0"/>
              <a:buChar char="•"/>
            </a:pPr>
            <a:r>
              <a:rPr lang="nl-NL" sz="2200" dirty="0">
                <a:cs typeface="Calibri"/>
              </a:rPr>
              <a:t>Betrokken en enthousiaste docenten</a:t>
            </a:r>
          </a:p>
          <a:p>
            <a:pPr marL="457200" indent="-457200">
              <a:spcBef>
                <a:spcPts val="1000"/>
              </a:spcBef>
              <a:buClr>
                <a:srgbClr val="E6762A"/>
              </a:buClr>
              <a:buFont typeface="Arial" charset="0"/>
              <a:buChar char="•"/>
            </a:pPr>
            <a:r>
              <a:rPr lang="nl-NL" sz="2200" dirty="0">
                <a:cs typeface="Calibri"/>
              </a:rPr>
              <a:t>Veel ondersteuning voor leerlingen met dyslexie</a:t>
            </a:r>
          </a:p>
          <a:p>
            <a:pPr marL="457200" indent="-457200">
              <a:spcBef>
                <a:spcPts val="1000"/>
              </a:spcBef>
              <a:buClr>
                <a:srgbClr val="E6762A"/>
              </a:buClr>
              <a:buFont typeface="Arial" charset="0"/>
              <a:buChar char="•"/>
            </a:pPr>
            <a:r>
              <a:rPr lang="nl-NL" sz="2200" dirty="0">
                <a:cs typeface="Calibri"/>
              </a:rPr>
              <a:t>Ruim aanbod aan keuzevakken in de bovenbouw</a:t>
            </a:r>
          </a:p>
          <a:p>
            <a:pPr lvl="2" indent="-457200">
              <a:buClr>
                <a:schemeClr val="tx1"/>
              </a:buClr>
              <a:buFont typeface="Arial" charset="0"/>
              <a:buChar char="•"/>
            </a:pPr>
            <a:r>
              <a:rPr lang="nl-NL" sz="2200" dirty="0">
                <a:cs typeface="Calibri"/>
              </a:rPr>
              <a:t>BSM (bewegen, sport en management)</a:t>
            </a:r>
          </a:p>
          <a:p>
            <a:pPr lvl="2" indent="-457200">
              <a:buClr>
                <a:schemeClr val="tx1"/>
              </a:buClr>
              <a:buFont typeface="Arial" charset="0"/>
              <a:buChar char="•"/>
            </a:pPr>
            <a:r>
              <a:rPr lang="nl-NL" sz="2200" dirty="0">
                <a:cs typeface="Calibri"/>
              </a:rPr>
              <a:t>Business school</a:t>
            </a:r>
          </a:p>
          <a:p>
            <a:pPr marL="457200" indent="-457200">
              <a:spcBef>
                <a:spcPts val="1000"/>
              </a:spcBef>
              <a:buClr>
                <a:srgbClr val="E6762A"/>
              </a:buClr>
              <a:buFont typeface="Arial" charset="0"/>
              <a:buChar char="•"/>
            </a:pPr>
            <a:r>
              <a:rPr lang="nl-NL" sz="2200" dirty="0">
                <a:cs typeface="Calibri"/>
              </a:rPr>
              <a:t>Veel aandacht voor de juiste keuze van </a:t>
            </a:r>
            <a:br>
              <a:rPr lang="nl-NL" sz="2200" dirty="0">
                <a:cs typeface="Calibri"/>
              </a:rPr>
            </a:br>
            <a:r>
              <a:rPr lang="nl-NL" sz="2200" dirty="0">
                <a:cs typeface="Calibri"/>
              </a:rPr>
              <a:t>een vervolgopleiding </a:t>
            </a:r>
            <a:r>
              <a:rPr lang="nl-NL" sz="2200" dirty="0" err="1">
                <a:cs typeface="Calibri"/>
              </a:rPr>
              <a:t>òf</a:t>
            </a:r>
            <a:r>
              <a:rPr lang="nl-NL" sz="2200" dirty="0">
                <a:cs typeface="Calibri"/>
              </a:rPr>
              <a:t> naar 5 vwo.</a:t>
            </a:r>
          </a:p>
        </p:txBody>
      </p:sp>
      <p:sp>
        <p:nvSpPr>
          <p:cNvPr id="4" name="Tekstvak 3"/>
          <p:cNvSpPr txBox="1"/>
          <p:nvPr/>
        </p:nvSpPr>
        <p:spPr>
          <a:xfrm>
            <a:off x="1705840" y="457474"/>
            <a:ext cx="7884543" cy="646331"/>
          </a:xfrm>
          <a:prstGeom prst="rect">
            <a:avLst/>
          </a:prstGeom>
          <a:noFill/>
        </p:spPr>
        <p:txBody>
          <a:bodyPr wrap="square" rtlCol="0">
            <a:spAutoFit/>
          </a:bodyPr>
          <a:lstStyle/>
          <a:p>
            <a:r>
              <a:rPr lang="nl-NL" sz="3600" b="1" dirty="0"/>
              <a:t>Kom je bij ons, dan krijg je:</a:t>
            </a:r>
          </a:p>
        </p:txBody>
      </p:sp>
    </p:spTree>
    <p:extLst>
      <p:ext uri="{BB962C8B-B14F-4D97-AF65-F5344CB8AC3E}">
        <p14:creationId xmlns:p14="http://schemas.microsoft.com/office/powerpoint/2010/main" val="75112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kstvak 2"/>
          <p:cNvSpPr txBox="1"/>
          <p:nvPr/>
        </p:nvSpPr>
        <p:spPr>
          <a:xfrm>
            <a:off x="1774851" y="1469154"/>
            <a:ext cx="9916405" cy="3652282"/>
          </a:xfrm>
          <a:prstGeom prst="rect">
            <a:avLst/>
          </a:prstGeom>
          <a:noFill/>
        </p:spPr>
        <p:txBody>
          <a:bodyPr wrap="square" rtlCol="0">
            <a:spAutoFit/>
          </a:bodyPr>
          <a:lstStyle/>
          <a:p>
            <a:pPr marL="457200" indent="-457200">
              <a:lnSpc>
                <a:spcPct val="100000"/>
              </a:lnSpc>
              <a:spcBef>
                <a:spcPts val="500"/>
              </a:spcBef>
              <a:buClr>
                <a:srgbClr val="E6762A"/>
              </a:buClr>
              <a:buFont typeface="Arial" charset="0"/>
              <a:buChar char="•"/>
            </a:pPr>
            <a:r>
              <a:rPr lang="nl-NL" sz="2200" dirty="0">
                <a:ea typeface="+mn-lt"/>
                <a:cs typeface="+mn-lt"/>
              </a:rPr>
              <a:t>Ben jij een intelligente doener?</a:t>
            </a:r>
            <a:endParaRPr lang="en-US" sz="2200" dirty="0">
              <a:ea typeface="+mn-lt"/>
              <a:cs typeface="+mn-lt"/>
            </a:endParaRPr>
          </a:p>
          <a:p>
            <a:pPr marL="457200" indent="-457200">
              <a:lnSpc>
                <a:spcPct val="100000"/>
              </a:lnSpc>
              <a:spcBef>
                <a:spcPts val="500"/>
              </a:spcBef>
              <a:buClr>
                <a:srgbClr val="E6762A"/>
              </a:buClr>
              <a:buFont typeface="Arial" charset="0"/>
              <a:buChar char="•"/>
            </a:pPr>
            <a:r>
              <a:rPr lang="nl-NL" sz="2200" dirty="0">
                <a:ea typeface="+mn-lt"/>
                <a:cs typeface="+mn-lt"/>
              </a:rPr>
              <a:t>Ben je sociaal?</a:t>
            </a:r>
            <a:endParaRPr lang="en-US" sz="2200" dirty="0">
              <a:ea typeface="+mn-lt"/>
              <a:cs typeface="+mn-lt"/>
            </a:endParaRPr>
          </a:p>
          <a:p>
            <a:pPr marL="457200" indent="-457200">
              <a:lnSpc>
                <a:spcPct val="100000"/>
              </a:lnSpc>
              <a:spcBef>
                <a:spcPts val="500"/>
              </a:spcBef>
              <a:buClr>
                <a:srgbClr val="E6762A"/>
              </a:buClr>
              <a:buFont typeface="Arial" charset="0"/>
              <a:buChar char="•"/>
            </a:pPr>
            <a:r>
              <a:rPr lang="nl-NL" sz="2200" dirty="0">
                <a:ea typeface="+mn-lt"/>
                <a:cs typeface="+mn-lt"/>
              </a:rPr>
              <a:t>Werk je graag samen?</a:t>
            </a:r>
            <a:endParaRPr lang="en-US" sz="2200" dirty="0">
              <a:ea typeface="+mn-lt"/>
              <a:cs typeface="+mn-lt"/>
            </a:endParaRPr>
          </a:p>
          <a:p>
            <a:pPr marL="457200" indent="-457200">
              <a:lnSpc>
                <a:spcPct val="100000"/>
              </a:lnSpc>
              <a:spcBef>
                <a:spcPts val="500"/>
              </a:spcBef>
              <a:buClr>
                <a:srgbClr val="E6762A"/>
              </a:buClr>
              <a:buFont typeface="Arial" charset="0"/>
              <a:buChar char="•"/>
            </a:pPr>
            <a:r>
              <a:rPr lang="nl-NL" sz="2200" dirty="0">
                <a:ea typeface="+mn-lt"/>
                <a:cs typeface="+mn-lt"/>
              </a:rPr>
              <a:t>Probeer je bij wat je leert te bepalen wat het praktisch nut is?</a:t>
            </a:r>
            <a:endParaRPr lang="en-US" sz="2200" dirty="0">
              <a:ea typeface="+mn-lt"/>
              <a:cs typeface="+mn-lt"/>
            </a:endParaRPr>
          </a:p>
          <a:p>
            <a:pPr marL="457200" indent="-457200">
              <a:lnSpc>
                <a:spcPct val="100000"/>
              </a:lnSpc>
              <a:spcBef>
                <a:spcPts val="500"/>
              </a:spcBef>
              <a:buClr>
                <a:srgbClr val="E6762A"/>
              </a:buClr>
              <a:buFont typeface="Arial" charset="0"/>
              <a:buChar char="•"/>
            </a:pPr>
            <a:r>
              <a:rPr lang="nl-NL" sz="2200" dirty="0">
                <a:ea typeface="+mn-lt"/>
                <a:cs typeface="+mn-lt"/>
              </a:rPr>
              <a:t>Heb je behoefte aan een vaste structuur?</a:t>
            </a:r>
            <a:endParaRPr lang="en-US" sz="2200" dirty="0">
              <a:ea typeface="+mn-lt"/>
              <a:cs typeface="+mn-lt"/>
            </a:endParaRPr>
          </a:p>
          <a:p>
            <a:pPr marL="457200" indent="-457200">
              <a:lnSpc>
                <a:spcPct val="100000"/>
              </a:lnSpc>
              <a:spcBef>
                <a:spcPts val="500"/>
              </a:spcBef>
              <a:buClr>
                <a:srgbClr val="E6762A"/>
              </a:buClr>
              <a:buFont typeface="Arial" charset="0"/>
              <a:buChar char="•"/>
            </a:pPr>
            <a:r>
              <a:rPr lang="nl-NL" sz="2200" dirty="0">
                <a:ea typeface="+mn-lt"/>
                <a:cs typeface="+mn-lt"/>
              </a:rPr>
              <a:t>Ben jij gericht op je einddoel?</a:t>
            </a:r>
            <a:endParaRPr lang="en-US" sz="2200" dirty="0">
              <a:ea typeface="+mn-lt"/>
              <a:cs typeface="+mn-lt"/>
            </a:endParaRPr>
          </a:p>
          <a:p>
            <a:pPr marL="457200" indent="-457200">
              <a:lnSpc>
                <a:spcPct val="100000"/>
              </a:lnSpc>
              <a:spcBef>
                <a:spcPts val="500"/>
              </a:spcBef>
              <a:buClr>
                <a:srgbClr val="E6762A"/>
              </a:buClr>
              <a:buFont typeface="Arial" charset="0"/>
              <a:buChar char="•"/>
            </a:pPr>
            <a:r>
              <a:rPr lang="nl-NL" sz="2200" dirty="0">
                <a:ea typeface="+mn-lt"/>
                <a:cs typeface="+mn-lt"/>
              </a:rPr>
              <a:t>Hou je van een afwisselende les met verschillende opdrachten en werkvormen?</a:t>
            </a:r>
            <a:endParaRPr lang="en-US" sz="2200" dirty="0">
              <a:ea typeface="+mn-lt"/>
              <a:cs typeface="+mn-lt"/>
            </a:endParaRPr>
          </a:p>
          <a:p>
            <a:pPr marL="457200" indent="-457200">
              <a:lnSpc>
                <a:spcPct val="100000"/>
              </a:lnSpc>
              <a:spcBef>
                <a:spcPts val="500"/>
              </a:spcBef>
              <a:buClr>
                <a:srgbClr val="E6762A"/>
              </a:buClr>
              <a:buFont typeface="Arial" charset="0"/>
              <a:buChar char="•"/>
            </a:pPr>
            <a:r>
              <a:rPr lang="nl-NL" sz="2200" dirty="0">
                <a:ea typeface="+mn-lt"/>
                <a:cs typeface="+mn-lt"/>
              </a:rPr>
              <a:t>Heb je een </a:t>
            </a:r>
            <a:r>
              <a:rPr lang="nl-NL" sz="2200" dirty="0" err="1">
                <a:ea typeface="+mn-lt"/>
                <a:cs typeface="+mn-lt"/>
              </a:rPr>
              <a:t>havo-advies</a:t>
            </a:r>
            <a:r>
              <a:rPr lang="nl-NL" sz="2200" dirty="0">
                <a:ea typeface="+mn-lt"/>
                <a:cs typeface="+mn-lt"/>
              </a:rPr>
              <a:t> in groep 8 gekregen?</a:t>
            </a:r>
          </a:p>
          <a:p>
            <a:pPr marL="457200" indent="-457200">
              <a:spcBef>
                <a:spcPts val="500"/>
              </a:spcBef>
              <a:buClr>
                <a:srgbClr val="E6762A"/>
              </a:buClr>
              <a:buFont typeface="Arial" charset="0"/>
              <a:buChar char="•"/>
            </a:pPr>
            <a:r>
              <a:rPr lang="nl-NL" sz="2200" dirty="0">
                <a:ea typeface="+mn-lt"/>
                <a:cs typeface="+mn-lt"/>
              </a:rPr>
              <a:t>Dan is onze havo geschikt voor jou!</a:t>
            </a:r>
            <a:endParaRPr lang="en-US" sz="2200" dirty="0">
              <a:ea typeface="+mn-lt"/>
              <a:cs typeface="+mn-lt"/>
            </a:endParaRPr>
          </a:p>
        </p:txBody>
      </p:sp>
      <p:sp>
        <p:nvSpPr>
          <p:cNvPr id="4" name="Tekstvak 3"/>
          <p:cNvSpPr txBox="1"/>
          <p:nvPr/>
        </p:nvSpPr>
        <p:spPr>
          <a:xfrm>
            <a:off x="1705840" y="457474"/>
            <a:ext cx="7884543" cy="646331"/>
          </a:xfrm>
          <a:prstGeom prst="rect">
            <a:avLst/>
          </a:prstGeom>
          <a:noFill/>
        </p:spPr>
        <p:txBody>
          <a:bodyPr wrap="square" rtlCol="0">
            <a:spAutoFit/>
          </a:bodyPr>
          <a:lstStyle/>
          <a:p>
            <a:r>
              <a:rPr lang="nl-NL" sz="3600" b="1" dirty="0"/>
              <a:t>Past dit bij jou?</a:t>
            </a:r>
          </a:p>
        </p:txBody>
      </p:sp>
      <p:pic>
        <p:nvPicPr>
          <p:cNvPr id="5" name="Afbeelding 4" descr="Afbeelding met tekst&#10;&#10;Automatisch gegenereerde beschrijving">
            <a:extLst>
              <a:ext uri="{FF2B5EF4-FFF2-40B4-BE49-F238E27FC236}">
                <a16:creationId xmlns:a16="http://schemas.microsoft.com/office/drawing/2014/main" id="{E0507668-A299-4668-BCD5-4739541D32EF}"/>
              </a:ext>
            </a:extLst>
          </p:cNvPr>
          <p:cNvPicPr>
            <a:picLocks noChangeAspect="1"/>
          </p:cNvPicPr>
          <p:nvPr/>
        </p:nvPicPr>
        <p:blipFill>
          <a:blip r:embed="rId3"/>
          <a:stretch>
            <a:fillRect/>
          </a:stretch>
        </p:blipFill>
        <p:spPr>
          <a:xfrm>
            <a:off x="2262909" y="5332413"/>
            <a:ext cx="2309091" cy="1067559"/>
          </a:xfrm>
          <a:prstGeom prst="rect">
            <a:avLst/>
          </a:prstGeom>
        </p:spPr>
      </p:pic>
    </p:spTree>
    <p:extLst>
      <p:ext uri="{BB962C8B-B14F-4D97-AF65-F5344CB8AC3E}">
        <p14:creationId xmlns:p14="http://schemas.microsoft.com/office/powerpoint/2010/main" val="222264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kstvak 3"/>
          <p:cNvSpPr txBox="1"/>
          <p:nvPr/>
        </p:nvSpPr>
        <p:spPr>
          <a:xfrm>
            <a:off x="1705840" y="457474"/>
            <a:ext cx="7884543" cy="3970318"/>
          </a:xfrm>
          <a:prstGeom prst="rect">
            <a:avLst/>
          </a:prstGeom>
          <a:noFill/>
        </p:spPr>
        <p:txBody>
          <a:bodyPr wrap="square" rtlCol="0">
            <a:spAutoFit/>
          </a:bodyPr>
          <a:lstStyle/>
          <a:p>
            <a:r>
              <a:rPr lang="nl-NL" sz="3600" b="1" dirty="0"/>
              <a:t>TOT ZIENS!</a:t>
            </a:r>
          </a:p>
          <a:p>
            <a:endParaRPr lang="nl-NL" sz="3600" b="1" dirty="0"/>
          </a:p>
          <a:p>
            <a:endParaRPr lang="nl-NL" sz="3600" b="1" dirty="0"/>
          </a:p>
          <a:p>
            <a:endParaRPr lang="nl-NL" sz="3600" b="1" dirty="0"/>
          </a:p>
          <a:p>
            <a:r>
              <a:rPr lang="nl-NL" sz="3600" b="1" dirty="0">
                <a:solidFill>
                  <a:srgbClr val="E6762A"/>
                </a:solidFill>
              </a:rPr>
              <a:t>Wij zijn de havo!</a:t>
            </a:r>
          </a:p>
          <a:p>
            <a:r>
              <a:rPr lang="nl-NL" sz="3600" b="1" dirty="0">
                <a:solidFill>
                  <a:srgbClr val="E6762A"/>
                </a:solidFill>
              </a:rPr>
              <a:t>Wij zetten door!</a:t>
            </a:r>
          </a:p>
          <a:p>
            <a:r>
              <a:rPr lang="nl-NL" sz="3600" b="1" dirty="0">
                <a:solidFill>
                  <a:srgbClr val="E6762A"/>
                </a:solidFill>
              </a:rPr>
              <a:t>Wij doen het samen!</a:t>
            </a:r>
          </a:p>
        </p:txBody>
      </p:sp>
    </p:spTree>
    <p:extLst>
      <p:ext uri="{BB962C8B-B14F-4D97-AF65-F5344CB8AC3E}">
        <p14:creationId xmlns:p14="http://schemas.microsoft.com/office/powerpoint/2010/main" val="839598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kstvak 3"/>
          <p:cNvSpPr txBox="1"/>
          <p:nvPr/>
        </p:nvSpPr>
        <p:spPr>
          <a:xfrm>
            <a:off x="1705840" y="457474"/>
            <a:ext cx="7884543" cy="3970318"/>
          </a:xfrm>
          <a:prstGeom prst="rect">
            <a:avLst/>
          </a:prstGeom>
          <a:noFill/>
        </p:spPr>
        <p:txBody>
          <a:bodyPr wrap="square" rtlCol="0">
            <a:spAutoFit/>
          </a:bodyPr>
          <a:lstStyle/>
          <a:p>
            <a:r>
              <a:rPr lang="nl-NL" sz="3600" b="1" dirty="0"/>
              <a:t>WELKOM!</a:t>
            </a:r>
          </a:p>
          <a:p>
            <a:endParaRPr lang="nl-NL" sz="3600" b="1" dirty="0"/>
          </a:p>
          <a:p>
            <a:endParaRPr lang="nl-NL" sz="3600" b="1" dirty="0"/>
          </a:p>
          <a:p>
            <a:endParaRPr lang="nl-NL" sz="3600" b="1" dirty="0"/>
          </a:p>
          <a:p>
            <a:r>
              <a:rPr lang="nl-NL" sz="3600" b="1" dirty="0">
                <a:solidFill>
                  <a:srgbClr val="E6762A"/>
                </a:solidFill>
              </a:rPr>
              <a:t>Wij zijn de havo!</a:t>
            </a:r>
          </a:p>
          <a:p>
            <a:r>
              <a:rPr lang="nl-NL" sz="3600" b="1" dirty="0">
                <a:solidFill>
                  <a:srgbClr val="E6762A"/>
                </a:solidFill>
              </a:rPr>
              <a:t>Wij zetten door!</a:t>
            </a:r>
          </a:p>
          <a:p>
            <a:r>
              <a:rPr lang="nl-NL" sz="3600" b="1" dirty="0">
                <a:solidFill>
                  <a:srgbClr val="E6762A"/>
                </a:solidFill>
              </a:rPr>
              <a:t>Wij doen het samen!</a:t>
            </a:r>
          </a:p>
        </p:txBody>
      </p:sp>
    </p:spTree>
    <p:extLst>
      <p:ext uri="{BB962C8B-B14F-4D97-AF65-F5344CB8AC3E}">
        <p14:creationId xmlns:p14="http://schemas.microsoft.com/office/powerpoint/2010/main" val="1506533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kstvak 2"/>
          <p:cNvSpPr txBox="1"/>
          <p:nvPr/>
        </p:nvSpPr>
        <p:spPr>
          <a:xfrm>
            <a:off x="1774852" y="1911840"/>
            <a:ext cx="9609826" cy="4747453"/>
          </a:xfrm>
          <a:prstGeom prst="rect">
            <a:avLst/>
          </a:prstGeom>
          <a:noFill/>
        </p:spPr>
        <p:txBody>
          <a:bodyPr wrap="square" lIns="91440" tIns="45720" rIns="91440" bIns="45720" rtlCol="0" anchor="t">
            <a:spAutoFit/>
          </a:bodyPr>
          <a:lstStyle/>
          <a:p>
            <a:pPr marL="359410" indent="-359410">
              <a:lnSpc>
                <a:spcPts val="3500"/>
              </a:lnSpc>
              <a:spcBef>
                <a:spcPts val="1000"/>
              </a:spcBef>
              <a:buClr>
                <a:srgbClr val="E6762A"/>
              </a:buClr>
              <a:buFont typeface="Arial" charset="0"/>
              <a:buChar char="•"/>
            </a:pPr>
            <a:r>
              <a:rPr lang="nl-NL" sz="2800" dirty="0"/>
              <a:t>Uitgebreide introductiedagen</a:t>
            </a:r>
            <a:endParaRPr lang="en-US"/>
          </a:p>
          <a:p>
            <a:pPr marL="359410" indent="-359410">
              <a:lnSpc>
                <a:spcPts val="3500"/>
              </a:lnSpc>
              <a:spcBef>
                <a:spcPts val="1000"/>
              </a:spcBef>
              <a:buClr>
                <a:srgbClr val="E6762A"/>
              </a:buClr>
              <a:buFont typeface="Arial" charset="0"/>
              <a:buChar char="•"/>
            </a:pPr>
            <a:r>
              <a:rPr lang="nl-NL" sz="2800" dirty="0"/>
              <a:t>Havo-vaardigheden ontwikkelen</a:t>
            </a:r>
            <a:endParaRPr lang="nl-NL" sz="2800" dirty="0">
              <a:cs typeface="Calibri" panose="020F0502020204030204"/>
            </a:endParaRPr>
          </a:p>
          <a:p>
            <a:pPr marL="359410" indent="-359410">
              <a:lnSpc>
                <a:spcPts val="3500"/>
              </a:lnSpc>
              <a:spcBef>
                <a:spcPts val="1000"/>
              </a:spcBef>
              <a:buClr>
                <a:srgbClr val="E6762A"/>
              </a:buClr>
              <a:buFont typeface="Arial" charset="0"/>
              <a:buChar char="•"/>
            </a:pPr>
            <a:r>
              <a:rPr lang="nl-NL" sz="2800" dirty="0"/>
              <a:t>Duo-mentoraat</a:t>
            </a:r>
            <a:endParaRPr lang="nl-NL" sz="2800" dirty="0">
              <a:cs typeface="Calibri" panose="020F0502020204030204"/>
            </a:endParaRPr>
          </a:p>
          <a:p>
            <a:pPr marL="359410" indent="-359410">
              <a:lnSpc>
                <a:spcPts val="3500"/>
              </a:lnSpc>
              <a:spcBef>
                <a:spcPts val="1000"/>
              </a:spcBef>
              <a:buClr>
                <a:srgbClr val="E6762A"/>
              </a:buClr>
              <a:buFont typeface="Arial" charset="0"/>
              <a:buChar char="•"/>
            </a:pPr>
            <a:r>
              <a:rPr lang="nl-NL" sz="2800" dirty="0"/>
              <a:t>Projecten</a:t>
            </a:r>
            <a:endParaRPr lang="nl-NL" sz="2800" dirty="0">
              <a:cs typeface="Calibri" panose="020F0502020204030204"/>
            </a:endParaRPr>
          </a:p>
          <a:p>
            <a:pPr marL="359410" indent="-359410">
              <a:lnSpc>
                <a:spcPts val="3500"/>
              </a:lnSpc>
              <a:spcBef>
                <a:spcPts val="1000"/>
              </a:spcBef>
              <a:buClr>
                <a:srgbClr val="E6762A"/>
              </a:buClr>
              <a:buFont typeface="Arial" charset="0"/>
              <a:buChar char="•"/>
            </a:pPr>
            <a:r>
              <a:rPr lang="nl-NL" sz="2800" dirty="0"/>
              <a:t>Reflecteren op je eigen resultaten en ontwikkeling</a:t>
            </a:r>
            <a:endParaRPr lang="nl-NL" sz="2800" dirty="0">
              <a:cs typeface="Calibri"/>
            </a:endParaRPr>
          </a:p>
          <a:p>
            <a:pPr marL="359410" indent="-359410">
              <a:lnSpc>
                <a:spcPts val="3500"/>
              </a:lnSpc>
              <a:spcBef>
                <a:spcPts val="1000"/>
              </a:spcBef>
              <a:buClr>
                <a:srgbClr val="E6762A"/>
              </a:buClr>
              <a:buFont typeface="Arial" charset="0"/>
              <a:buChar char="•"/>
            </a:pPr>
            <a:r>
              <a:rPr lang="nl-NL" sz="2800" dirty="0"/>
              <a:t>Korte lijnen tussen ouders en school</a:t>
            </a:r>
            <a:endParaRPr lang="nl-NL" sz="2800" dirty="0">
              <a:cs typeface="Calibri" panose="020F0502020204030204"/>
            </a:endParaRPr>
          </a:p>
          <a:p>
            <a:pPr marL="359410" indent="-359410">
              <a:lnSpc>
                <a:spcPts val="3500"/>
              </a:lnSpc>
              <a:spcBef>
                <a:spcPts val="1000"/>
              </a:spcBef>
              <a:buClr>
                <a:srgbClr val="E6762A"/>
              </a:buClr>
              <a:buFont typeface="Arial" charset="0"/>
              <a:buChar char="•"/>
            </a:pPr>
            <a:endParaRPr lang="nl-NL" sz="2800" dirty="0">
              <a:cs typeface="Calibri" panose="020F0502020204030204"/>
            </a:endParaRPr>
          </a:p>
          <a:p>
            <a:pPr>
              <a:lnSpc>
                <a:spcPct val="200000"/>
              </a:lnSpc>
              <a:spcBef>
                <a:spcPts val="1000"/>
              </a:spcBef>
              <a:buClr>
                <a:srgbClr val="E6762A"/>
              </a:buClr>
            </a:pPr>
            <a:r>
              <a:rPr lang="nl-NL" sz="2000" b="1" dirty="0">
                <a:solidFill>
                  <a:srgbClr val="E6762A"/>
                </a:solidFill>
              </a:rPr>
              <a:t>JE TOEKOMST BEGINT BIJ JEZELF, DUS WAT WIL JIJ?</a:t>
            </a:r>
          </a:p>
        </p:txBody>
      </p:sp>
      <p:sp>
        <p:nvSpPr>
          <p:cNvPr id="4" name="Tekstvak 3"/>
          <p:cNvSpPr txBox="1"/>
          <p:nvPr/>
        </p:nvSpPr>
        <p:spPr>
          <a:xfrm>
            <a:off x="1705840" y="457474"/>
            <a:ext cx="7884543" cy="1200329"/>
          </a:xfrm>
          <a:prstGeom prst="rect">
            <a:avLst/>
          </a:prstGeom>
          <a:noFill/>
        </p:spPr>
        <p:txBody>
          <a:bodyPr wrap="square" rtlCol="0">
            <a:spAutoFit/>
          </a:bodyPr>
          <a:lstStyle/>
          <a:p>
            <a:r>
              <a:rPr lang="nl-NL" sz="3600" b="1" dirty="0"/>
              <a:t>Havo: </a:t>
            </a:r>
          </a:p>
          <a:p>
            <a:r>
              <a:rPr lang="nl-NL" sz="3600" b="1" dirty="0"/>
              <a:t>leren door te doen en te ervaren</a:t>
            </a:r>
          </a:p>
        </p:txBody>
      </p:sp>
      <p:pic>
        <p:nvPicPr>
          <p:cNvPr id="5" name="Afbeelding 4" descr="Afbeelding met tekst&#10;&#10;Automatisch gegenereerde beschrijving">
            <a:extLst>
              <a:ext uri="{FF2B5EF4-FFF2-40B4-BE49-F238E27FC236}">
                <a16:creationId xmlns:a16="http://schemas.microsoft.com/office/drawing/2014/main" id="{606D3DD3-C45E-4BFF-AEDA-3AE55AC527A5}"/>
              </a:ext>
            </a:extLst>
          </p:cNvPr>
          <p:cNvPicPr>
            <a:picLocks noChangeAspect="1"/>
          </p:cNvPicPr>
          <p:nvPr/>
        </p:nvPicPr>
        <p:blipFill>
          <a:blip r:embed="rId3"/>
          <a:stretch>
            <a:fillRect/>
          </a:stretch>
        </p:blipFill>
        <p:spPr>
          <a:xfrm>
            <a:off x="9043727" y="571409"/>
            <a:ext cx="2743200" cy="1860440"/>
          </a:xfrm>
          <a:prstGeom prst="rect">
            <a:avLst/>
          </a:prstGeom>
        </p:spPr>
      </p:pic>
      <p:sp>
        <p:nvSpPr>
          <p:cNvPr id="2" name="Rechthoek 1"/>
          <p:cNvSpPr/>
          <p:nvPr/>
        </p:nvSpPr>
        <p:spPr>
          <a:xfrm>
            <a:off x="9029213" y="645886"/>
            <a:ext cx="85758" cy="1741714"/>
          </a:xfrm>
          <a:prstGeom prst="rect">
            <a:avLst/>
          </a:prstGeom>
          <a:solidFill>
            <a:srgbClr val="E67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5304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kstvak 2"/>
          <p:cNvSpPr txBox="1"/>
          <p:nvPr/>
        </p:nvSpPr>
        <p:spPr>
          <a:xfrm>
            <a:off x="1774852" y="1911839"/>
            <a:ext cx="6810348" cy="3185487"/>
          </a:xfrm>
          <a:prstGeom prst="rect">
            <a:avLst/>
          </a:prstGeom>
          <a:noFill/>
        </p:spPr>
        <p:txBody>
          <a:bodyPr wrap="square" lIns="91440" tIns="45720" rIns="91440" bIns="45720" rtlCol="0" anchor="t">
            <a:spAutoFit/>
          </a:bodyPr>
          <a:lstStyle/>
          <a:p>
            <a:pPr marL="457200" indent="-457200">
              <a:spcBef>
                <a:spcPts val="1000"/>
              </a:spcBef>
              <a:buClr>
                <a:srgbClr val="E6762A"/>
              </a:buClr>
              <a:buFont typeface="Arial" charset="0"/>
              <a:buChar char="•"/>
            </a:pPr>
            <a:r>
              <a:rPr lang="nl-NL" sz="2200" dirty="0">
                <a:cs typeface="Arial"/>
              </a:rPr>
              <a:t>Docenten zien leerlingen, kennen leerlingen en bespreken met leerlingen waar hun ontwikkelpunten liggen. </a:t>
            </a:r>
            <a:r>
              <a:rPr lang="en-US" sz="2200" dirty="0">
                <a:cs typeface="Arial"/>
              </a:rPr>
              <a:t>​</a:t>
            </a:r>
            <a:endParaRPr lang="nl-NL" sz="2200" dirty="0">
              <a:cs typeface="Calibri" panose="020F0502020204030204"/>
            </a:endParaRPr>
          </a:p>
          <a:p>
            <a:pPr marL="457200" indent="-457200">
              <a:spcBef>
                <a:spcPts val="1000"/>
              </a:spcBef>
              <a:buClr>
                <a:srgbClr val="E6762A"/>
              </a:buClr>
              <a:buFont typeface="Arial" charset="0"/>
              <a:buChar char="•"/>
            </a:pPr>
            <a:r>
              <a:rPr lang="nl-NL" sz="2200" dirty="0">
                <a:cs typeface="Arial"/>
              </a:rPr>
              <a:t>Docenten en leerlingen maken samen afspraken over wat zij van elkaar verwachten.</a:t>
            </a:r>
            <a:r>
              <a:rPr lang="en-US" sz="2200" dirty="0">
                <a:cs typeface="Arial"/>
              </a:rPr>
              <a:t>​</a:t>
            </a:r>
          </a:p>
          <a:p>
            <a:pPr marL="457200" indent="-457200">
              <a:spcBef>
                <a:spcPts val="1000"/>
              </a:spcBef>
              <a:buClr>
                <a:srgbClr val="E6762A"/>
              </a:buClr>
              <a:buFont typeface="Arial" charset="0"/>
              <a:buChar char="•"/>
            </a:pPr>
            <a:r>
              <a:rPr lang="nl-NL" sz="2200" dirty="0">
                <a:cs typeface="Arial"/>
              </a:rPr>
              <a:t>Inzet wordt beloond en leren is leuk.</a:t>
            </a:r>
            <a:r>
              <a:rPr lang="en-US" sz="2200" dirty="0">
                <a:cs typeface="Arial"/>
              </a:rPr>
              <a:t>​</a:t>
            </a:r>
          </a:p>
          <a:p>
            <a:pPr marL="457200" indent="-457200">
              <a:spcBef>
                <a:spcPts val="1000"/>
              </a:spcBef>
              <a:buClr>
                <a:srgbClr val="E6762A"/>
              </a:buClr>
              <a:buFont typeface="Arial" charset="0"/>
              <a:buChar char="•"/>
            </a:pPr>
            <a:r>
              <a:rPr lang="nl-NL" sz="2200" dirty="0">
                <a:cs typeface="Arial"/>
              </a:rPr>
              <a:t>Bij moeilijke opdrachten ga je er eerst zelf tegenaan. Vervolgens mag je de docent altijd om hulp vragen.</a:t>
            </a:r>
          </a:p>
        </p:txBody>
      </p:sp>
      <p:sp>
        <p:nvSpPr>
          <p:cNvPr id="4" name="Tekstvak 3"/>
          <p:cNvSpPr txBox="1"/>
          <p:nvPr/>
        </p:nvSpPr>
        <p:spPr>
          <a:xfrm>
            <a:off x="1705840" y="457474"/>
            <a:ext cx="7884543" cy="1200329"/>
          </a:xfrm>
          <a:prstGeom prst="rect">
            <a:avLst/>
          </a:prstGeom>
          <a:noFill/>
        </p:spPr>
        <p:txBody>
          <a:bodyPr wrap="square" rtlCol="0">
            <a:spAutoFit/>
          </a:bodyPr>
          <a:lstStyle/>
          <a:p>
            <a:r>
              <a:rPr lang="nl-NL" sz="3600" b="1" dirty="0"/>
              <a:t>Je weet wat je aan </a:t>
            </a:r>
          </a:p>
          <a:p>
            <a:r>
              <a:rPr lang="nl-NL" sz="3600" b="1" dirty="0"/>
              <a:t>elkaar hebt op de havo</a:t>
            </a:r>
            <a:endParaRPr lang="nl-NL" sz="3600" b="1" dirty="0">
              <a:solidFill>
                <a:srgbClr val="E6762A"/>
              </a:solidFill>
            </a:endParaRPr>
          </a:p>
        </p:txBody>
      </p:sp>
      <p:sp>
        <p:nvSpPr>
          <p:cNvPr id="5" name="Tekstvak 4">
            <a:extLst>
              <a:ext uri="{FF2B5EF4-FFF2-40B4-BE49-F238E27FC236}">
                <a16:creationId xmlns:a16="http://schemas.microsoft.com/office/drawing/2014/main" id="{E8928743-2567-4580-9477-A344F16DCB09}"/>
              </a:ext>
            </a:extLst>
          </p:cNvPr>
          <p:cNvSpPr txBox="1"/>
          <p:nvPr/>
        </p:nvSpPr>
        <p:spPr>
          <a:xfrm>
            <a:off x="9105735" y="471988"/>
            <a:ext cx="2743200" cy="233910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600" dirty="0">
                <a:ea typeface="+mn-lt"/>
                <a:cs typeface="+mn-lt"/>
              </a:rPr>
              <a:t>'Iets in je opnemen om het te kunnen gebruiken en later nog steeds te kunnen gebruiken. Dat is leren voor mij op het KKC. Als dat lukt, kom ik uit school met een lach en het gevoel dat ik het echt snap!' </a:t>
            </a:r>
            <a:r>
              <a:rPr lang="nl-NL" sz="1400" i="1" dirty="0">
                <a:ea typeface="+mn-lt"/>
                <a:cs typeface="+mn-lt"/>
              </a:rPr>
              <a:t>(Thomas 3 havo)</a:t>
            </a:r>
            <a:endParaRPr lang="nl-NL" sz="1400" i="1" dirty="0"/>
          </a:p>
          <a:p>
            <a:pPr algn="l"/>
            <a:endParaRPr lang="nl-NL" dirty="0"/>
          </a:p>
        </p:txBody>
      </p:sp>
      <p:sp>
        <p:nvSpPr>
          <p:cNvPr id="6" name="Rechthoek 5"/>
          <p:cNvSpPr/>
          <p:nvPr/>
        </p:nvSpPr>
        <p:spPr>
          <a:xfrm>
            <a:off x="8991599" y="544285"/>
            <a:ext cx="69265" cy="1886857"/>
          </a:xfrm>
          <a:prstGeom prst="rect">
            <a:avLst/>
          </a:prstGeom>
          <a:solidFill>
            <a:srgbClr val="E67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4" descr="Afbeelding met tekst&#10;&#10;Automatisch gegenereerde beschrijving">
            <a:extLst>
              <a:ext uri="{FF2B5EF4-FFF2-40B4-BE49-F238E27FC236}">
                <a16:creationId xmlns:a16="http://schemas.microsoft.com/office/drawing/2014/main" id="{164E45C0-F7CB-4C22-9845-6A1F0C835459}"/>
              </a:ext>
            </a:extLst>
          </p:cNvPr>
          <p:cNvPicPr>
            <a:picLocks noChangeAspect="1"/>
          </p:cNvPicPr>
          <p:nvPr/>
        </p:nvPicPr>
        <p:blipFill>
          <a:blip r:embed="rId3"/>
          <a:stretch>
            <a:fillRect/>
          </a:stretch>
        </p:blipFill>
        <p:spPr>
          <a:xfrm>
            <a:off x="1847423" y="5152570"/>
            <a:ext cx="2294295" cy="1204505"/>
          </a:xfrm>
          <a:prstGeom prst="rect">
            <a:avLst/>
          </a:prstGeom>
        </p:spPr>
      </p:pic>
    </p:spTree>
    <p:extLst>
      <p:ext uri="{BB962C8B-B14F-4D97-AF65-F5344CB8AC3E}">
        <p14:creationId xmlns:p14="http://schemas.microsoft.com/office/powerpoint/2010/main" val="754192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kstvak 2"/>
          <p:cNvSpPr txBox="1"/>
          <p:nvPr/>
        </p:nvSpPr>
        <p:spPr>
          <a:xfrm>
            <a:off x="1767595" y="1469152"/>
            <a:ext cx="6810348" cy="4549964"/>
          </a:xfrm>
          <a:prstGeom prst="rect">
            <a:avLst/>
          </a:prstGeom>
          <a:noFill/>
        </p:spPr>
        <p:txBody>
          <a:bodyPr wrap="square" lIns="91440" tIns="45720" rIns="91440" bIns="45720" rtlCol="0" anchor="t">
            <a:spAutoFit/>
          </a:bodyPr>
          <a:lstStyle/>
          <a:p>
            <a:pPr marL="342900" indent="-342900">
              <a:spcBef>
                <a:spcPts val="1000"/>
              </a:spcBef>
              <a:buClr>
                <a:srgbClr val="E6762A"/>
              </a:buClr>
              <a:buFont typeface="Arial" charset="0"/>
              <a:buChar char="•"/>
            </a:pPr>
            <a:r>
              <a:rPr lang="nl-NL" sz="2200" b="1" dirty="0">
                <a:cs typeface="Calibri"/>
              </a:rPr>
              <a:t>Wat een luxe: twee mentoren!</a:t>
            </a:r>
          </a:p>
          <a:p>
            <a:pPr marL="342900" indent="-342900">
              <a:spcBef>
                <a:spcPts val="1000"/>
              </a:spcBef>
              <a:buClr>
                <a:srgbClr val="E6762A"/>
              </a:buClr>
              <a:buFont typeface="Arial" charset="0"/>
              <a:buChar char="•"/>
            </a:pPr>
            <a:r>
              <a:rPr lang="nl-NL" sz="2200" b="1" dirty="0">
                <a:cs typeface="Calibri"/>
              </a:rPr>
              <a:t>Dus....</a:t>
            </a:r>
          </a:p>
          <a:p>
            <a:pPr marL="800100" lvl="1" indent="-342900">
              <a:lnSpc>
                <a:spcPts val="1940"/>
              </a:lnSpc>
              <a:spcBef>
                <a:spcPts val="1000"/>
              </a:spcBef>
              <a:buClr>
                <a:schemeClr val="tx1"/>
              </a:buClr>
              <a:buFont typeface="Arial" charset="0"/>
              <a:buChar char="•"/>
            </a:pPr>
            <a:r>
              <a:rPr lang="nl-NL" sz="2000" dirty="0">
                <a:cs typeface="Calibri"/>
              </a:rPr>
              <a:t>Meer individuele aandacht</a:t>
            </a:r>
          </a:p>
          <a:p>
            <a:pPr marL="800100" lvl="1" indent="-342900">
              <a:lnSpc>
                <a:spcPts val="1940"/>
              </a:lnSpc>
              <a:spcBef>
                <a:spcPts val="1000"/>
              </a:spcBef>
              <a:buClr>
                <a:schemeClr val="tx1"/>
              </a:buClr>
              <a:buFont typeface="Arial" charset="0"/>
              <a:buChar char="•"/>
            </a:pPr>
            <a:r>
              <a:rPr lang="nl-NL" sz="2000" dirty="0">
                <a:cs typeface="Calibri"/>
              </a:rPr>
              <a:t>Leerlingen worden 'gezien'... niet 'bekeken'</a:t>
            </a:r>
          </a:p>
          <a:p>
            <a:pPr marL="800100" lvl="1" indent="-342900">
              <a:lnSpc>
                <a:spcPts val="1940"/>
              </a:lnSpc>
              <a:spcBef>
                <a:spcPts val="1000"/>
              </a:spcBef>
              <a:buClr>
                <a:schemeClr val="tx1"/>
              </a:buClr>
              <a:buFont typeface="Arial" charset="0"/>
              <a:buChar char="•"/>
            </a:pPr>
            <a:r>
              <a:rPr lang="nl-NL" sz="2000" dirty="0">
                <a:cs typeface="Calibri"/>
              </a:rPr>
              <a:t>Er is bijna altijd wel een mentor in de buurt</a:t>
            </a:r>
          </a:p>
          <a:p>
            <a:pPr marL="800100" lvl="1" indent="-342900">
              <a:lnSpc>
                <a:spcPts val="1940"/>
              </a:lnSpc>
              <a:spcBef>
                <a:spcPts val="1000"/>
              </a:spcBef>
              <a:buClr>
                <a:schemeClr val="tx1"/>
              </a:buClr>
              <a:buFont typeface="Arial" charset="0"/>
              <a:buChar char="•"/>
            </a:pPr>
            <a:r>
              <a:rPr lang="nl-NL" sz="2000" dirty="0">
                <a:cs typeface="Calibri"/>
              </a:rPr>
              <a:t>Mentoren houden nauw contact met ouders</a:t>
            </a:r>
          </a:p>
          <a:p>
            <a:pPr marL="342900" indent="-342900">
              <a:spcBef>
                <a:spcPts val="1000"/>
              </a:spcBef>
              <a:buClr>
                <a:srgbClr val="E6762A"/>
              </a:buClr>
              <a:buFont typeface="Arial" charset="0"/>
              <a:buChar char="•"/>
            </a:pPr>
            <a:r>
              <a:rPr lang="nl-NL" sz="2200" b="1" dirty="0">
                <a:ea typeface="+mn-lt"/>
                <a:cs typeface="+mn-lt"/>
              </a:rPr>
              <a:t>Leerlingen schrijven hun eigen reflectieverslagen: </a:t>
            </a:r>
          </a:p>
          <a:p>
            <a:pPr marL="800100" lvl="1" indent="-342900">
              <a:lnSpc>
                <a:spcPts val="1940"/>
              </a:lnSpc>
              <a:spcBef>
                <a:spcPts val="1000"/>
              </a:spcBef>
              <a:buClr>
                <a:schemeClr val="tx1"/>
              </a:buClr>
              <a:buFont typeface="Arial" charset="0"/>
              <a:buChar char="•"/>
            </a:pPr>
            <a:r>
              <a:rPr lang="nl-NL" sz="2000" dirty="0">
                <a:ea typeface="+mn-lt"/>
                <a:cs typeface="+mn-lt"/>
              </a:rPr>
              <a:t>Wat gaat er al heel erg goed en </a:t>
            </a:r>
            <a:br>
              <a:rPr lang="nl-NL" sz="2000" dirty="0">
                <a:ea typeface="+mn-lt"/>
                <a:cs typeface="+mn-lt"/>
              </a:rPr>
            </a:br>
            <a:r>
              <a:rPr lang="nl-NL" sz="2000" dirty="0">
                <a:ea typeface="+mn-lt"/>
                <a:cs typeface="+mn-lt"/>
              </a:rPr>
              <a:t>wat zou nog beter kunnen?</a:t>
            </a:r>
            <a:endParaRPr lang="nl-NL" sz="2000" dirty="0">
              <a:cs typeface="Calibri"/>
            </a:endParaRPr>
          </a:p>
          <a:p>
            <a:pPr marL="800100" lvl="1" indent="-342900">
              <a:lnSpc>
                <a:spcPts val="1940"/>
              </a:lnSpc>
              <a:spcBef>
                <a:spcPts val="1000"/>
              </a:spcBef>
              <a:buClr>
                <a:schemeClr val="tx1"/>
              </a:buClr>
              <a:buFont typeface="Arial" charset="0"/>
              <a:buChar char="•"/>
            </a:pPr>
            <a:r>
              <a:rPr lang="nl-NL" sz="2000" dirty="0">
                <a:cs typeface="Calibri"/>
              </a:rPr>
              <a:t>Halverwege het jaar is er een reflectiegesprek </a:t>
            </a:r>
            <a:r>
              <a:rPr lang="nl-NL" sz="2000" dirty="0" err="1">
                <a:cs typeface="Calibri"/>
              </a:rPr>
              <a:t>olv</a:t>
            </a:r>
            <a:r>
              <a:rPr lang="nl-NL" sz="2000" dirty="0">
                <a:cs typeface="Calibri"/>
              </a:rPr>
              <a:t> de leerling met ouders en mentor(en)</a:t>
            </a:r>
          </a:p>
          <a:p>
            <a:pPr marL="342900" indent="-342900">
              <a:spcBef>
                <a:spcPts val="1000"/>
              </a:spcBef>
              <a:buClr>
                <a:srgbClr val="E6762A"/>
              </a:buClr>
              <a:buFont typeface="Arial" charset="0"/>
              <a:buChar char="•"/>
            </a:pPr>
            <a:r>
              <a:rPr lang="nl-NL" sz="2200" b="1" dirty="0">
                <a:cs typeface="Calibri"/>
              </a:rPr>
              <a:t>En ook nog eens peer-mentoren!</a:t>
            </a:r>
          </a:p>
        </p:txBody>
      </p:sp>
      <p:sp>
        <p:nvSpPr>
          <p:cNvPr id="4" name="Tekstvak 3"/>
          <p:cNvSpPr txBox="1"/>
          <p:nvPr/>
        </p:nvSpPr>
        <p:spPr>
          <a:xfrm>
            <a:off x="1705840" y="457474"/>
            <a:ext cx="7884543" cy="646331"/>
          </a:xfrm>
          <a:prstGeom prst="rect">
            <a:avLst/>
          </a:prstGeom>
          <a:noFill/>
        </p:spPr>
        <p:txBody>
          <a:bodyPr wrap="square" rtlCol="0">
            <a:spAutoFit/>
          </a:bodyPr>
          <a:lstStyle/>
          <a:p>
            <a:r>
              <a:rPr lang="nl-NL" sz="3600" b="1" dirty="0"/>
              <a:t>Duo</a:t>
            </a:r>
            <a:r>
              <a:rPr lang="mr-IN" sz="3600" b="1" dirty="0"/>
              <a:t>…</a:t>
            </a:r>
            <a:r>
              <a:rPr lang="nl-NL" sz="3600" b="1" dirty="0"/>
              <a:t> Hoezo?</a:t>
            </a:r>
          </a:p>
        </p:txBody>
      </p:sp>
      <p:pic>
        <p:nvPicPr>
          <p:cNvPr id="8" name="Afbeelding 4">
            <a:extLst>
              <a:ext uri="{FF2B5EF4-FFF2-40B4-BE49-F238E27FC236}">
                <a16:creationId xmlns:a16="http://schemas.microsoft.com/office/drawing/2014/main" id="{3C70253B-E99A-404D-A808-C094F8622E4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8937493" y="477550"/>
            <a:ext cx="2205470" cy="2841336"/>
          </a:xfrm>
          <a:prstGeom prst="rect">
            <a:avLst/>
          </a:prstGeom>
        </p:spPr>
      </p:pic>
    </p:spTree>
    <p:extLst>
      <p:ext uri="{BB962C8B-B14F-4D97-AF65-F5344CB8AC3E}">
        <p14:creationId xmlns:p14="http://schemas.microsoft.com/office/powerpoint/2010/main" val="711020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kstvak 2"/>
          <p:cNvSpPr txBox="1"/>
          <p:nvPr/>
        </p:nvSpPr>
        <p:spPr>
          <a:xfrm>
            <a:off x="1747777" y="1257866"/>
            <a:ext cx="6810348" cy="3190617"/>
          </a:xfrm>
          <a:prstGeom prst="rect">
            <a:avLst/>
          </a:prstGeom>
          <a:noFill/>
        </p:spPr>
        <p:txBody>
          <a:bodyPr wrap="square" lIns="91440" tIns="45720" rIns="91440" bIns="45720" rtlCol="0" anchor="t">
            <a:spAutoFit/>
          </a:bodyPr>
          <a:lstStyle/>
          <a:p>
            <a:pPr marL="457200" indent="-457200">
              <a:spcBef>
                <a:spcPts val="1000"/>
              </a:spcBef>
              <a:buClr>
                <a:srgbClr val="E6762A"/>
              </a:buClr>
              <a:buFont typeface="Arial" charset="0"/>
              <a:buChar char="•"/>
            </a:pPr>
            <a:r>
              <a:rPr lang="nl-NL" sz="2800" dirty="0">
                <a:cs typeface="Arial"/>
              </a:rPr>
              <a:t>Uitgebreide </a:t>
            </a:r>
            <a:br>
              <a:rPr lang="nl-NL" sz="2800" dirty="0">
                <a:cs typeface="Arial"/>
              </a:rPr>
            </a:br>
            <a:r>
              <a:rPr lang="nl-NL" sz="2800" dirty="0">
                <a:cs typeface="Arial"/>
              </a:rPr>
              <a:t>introductiedagen</a:t>
            </a:r>
          </a:p>
          <a:p>
            <a:pPr marL="457200" indent="-457200">
              <a:spcBef>
                <a:spcPts val="1000"/>
              </a:spcBef>
              <a:buClr>
                <a:srgbClr val="E6762A"/>
              </a:buClr>
              <a:buFont typeface="Arial" charset="0"/>
              <a:buChar char="•"/>
            </a:pPr>
            <a:r>
              <a:rPr lang="nl-NL" sz="2800" dirty="0">
                <a:cs typeface="Arial"/>
              </a:rPr>
              <a:t>Keuzewerktijd</a:t>
            </a:r>
          </a:p>
          <a:p>
            <a:pPr marL="457200" indent="-457200">
              <a:spcBef>
                <a:spcPts val="1000"/>
              </a:spcBef>
              <a:buClr>
                <a:srgbClr val="E6762A"/>
              </a:buClr>
              <a:buFont typeface="Arial" charset="0"/>
              <a:buChar char="•"/>
            </a:pPr>
            <a:r>
              <a:rPr lang="nl-NL" sz="2800" dirty="0">
                <a:cs typeface="Arial"/>
              </a:rPr>
              <a:t>Sociale activiteiten</a:t>
            </a:r>
          </a:p>
          <a:p>
            <a:pPr marL="457200" indent="-457200">
              <a:spcBef>
                <a:spcPts val="1000"/>
              </a:spcBef>
              <a:buClr>
                <a:srgbClr val="E6762A"/>
              </a:buClr>
              <a:buFont typeface="Arial" charset="0"/>
              <a:buChar char="•"/>
            </a:pPr>
            <a:r>
              <a:rPr lang="nl-NL" sz="2800" dirty="0">
                <a:cs typeface="Arial"/>
              </a:rPr>
              <a:t>Projecten</a:t>
            </a:r>
          </a:p>
          <a:p>
            <a:pPr marL="457200" indent="-457200">
              <a:spcBef>
                <a:spcPts val="1000"/>
              </a:spcBef>
              <a:buClr>
                <a:srgbClr val="E6762A"/>
              </a:buClr>
              <a:buFont typeface="Arial" charset="0"/>
              <a:buChar char="•"/>
            </a:pPr>
            <a:r>
              <a:rPr lang="nl-NL" sz="2800" dirty="0">
                <a:cs typeface="Arial"/>
              </a:rPr>
              <a:t>BSM in de bovenbouw als keuze</a:t>
            </a:r>
          </a:p>
        </p:txBody>
      </p:sp>
      <p:sp>
        <p:nvSpPr>
          <p:cNvPr id="4" name="Tekstvak 3"/>
          <p:cNvSpPr txBox="1"/>
          <p:nvPr/>
        </p:nvSpPr>
        <p:spPr>
          <a:xfrm>
            <a:off x="1705840" y="457474"/>
            <a:ext cx="7884543" cy="646331"/>
          </a:xfrm>
          <a:prstGeom prst="rect">
            <a:avLst/>
          </a:prstGeom>
          <a:noFill/>
        </p:spPr>
        <p:txBody>
          <a:bodyPr wrap="square" rtlCol="0">
            <a:spAutoFit/>
          </a:bodyPr>
          <a:lstStyle/>
          <a:p>
            <a:r>
              <a:rPr lang="nl-NL" sz="3600" b="1" dirty="0"/>
              <a:t>Extra’s op de havo</a:t>
            </a:r>
            <a:endParaRPr lang="nl-NL" sz="3600" b="1" dirty="0">
              <a:solidFill>
                <a:srgbClr val="E6762A"/>
              </a:solidFill>
            </a:endParaRPr>
          </a:p>
        </p:txBody>
      </p:sp>
      <p:sp>
        <p:nvSpPr>
          <p:cNvPr id="5" name="Tekstvak 4">
            <a:extLst>
              <a:ext uri="{FF2B5EF4-FFF2-40B4-BE49-F238E27FC236}">
                <a16:creationId xmlns:a16="http://schemas.microsoft.com/office/drawing/2014/main" id="{E8928743-2567-4580-9477-A344F16DCB09}"/>
              </a:ext>
            </a:extLst>
          </p:cNvPr>
          <p:cNvSpPr txBox="1"/>
          <p:nvPr/>
        </p:nvSpPr>
        <p:spPr>
          <a:xfrm>
            <a:off x="9129592" y="2578429"/>
            <a:ext cx="2362780" cy="20928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600" dirty="0">
                <a:cs typeface="Segoe UI"/>
              </a:rPr>
              <a:t>‘Ik kan hier goed presteren, ook al heb ik niet de hoogste cijfers. Meer zelfvertrouwen is ook al een hele prestatie voor mij.” </a:t>
            </a:r>
          </a:p>
          <a:p>
            <a:r>
              <a:rPr lang="nl-NL" sz="1600" i="1" dirty="0">
                <a:cs typeface="Segoe UI"/>
              </a:rPr>
              <a:t>(Sarah, 3 havo)</a:t>
            </a:r>
            <a:r>
              <a:rPr lang="en-US" sz="1600" dirty="0">
                <a:cs typeface="Segoe UI"/>
              </a:rPr>
              <a:t>​</a:t>
            </a:r>
          </a:p>
          <a:p>
            <a:pPr algn="l"/>
            <a:endParaRPr lang="nl-NL" dirty="0"/>
          </a:p>
        </p:txBody>
      </p:sp>
      <p:sp>
        <p:nvSpPr>
          <p:cNvPr id="6" name="Rechthoek 5"/>
          <p:cNvSpPr/>
          <p:nvPr/>
        </p:nvSpPr>
        <p:spPr>
          <a:xfrm>
            <a:off x="9012310" y="2629361"/>
            <a:ext cx="62369" cy="1757731"/>
          </a:xfrm>
          <a:prstGeom prst="rect">
            <a:avLst/>
          </a:prstGeom>
          <a:solidFill>
            <a:srgbClr val="E67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8" descr="Afbeelding met binnen, plafond, wit, mensen&#10;&#10;Automatisch gegenereerde beschrijving">
            <a:extLst>
              <a:ext uri="{FF2B5EF4-FFF2-40B4-BE49-F238E27FC236}">
                <a16:creationId xmlns:a16="http://schemas.microsoft.com/office/drawing/2014/main" id="{10F1E625-5143-4210-8C77-22223C07AD7E}"/>
              </a:ext>
            </a:extLst>
          </p:cNvPr>
          <p:cNvPicPr>
            <a:picLocks noChangeAspect="1"/>
          </p:cNvPicPr>
          <p:nvPr/>
        </p:nvPicPr>
        <p:blipFill>
          <a:blip r:embed="rId3"/>
          <a:stretch>
            <a:fillRect/>
          </a:stretch>
        </p:blipFill>
        <p:spPr>
          <a:xfrm>
            <a:off x="5224082" y="4588213"/>
            <a:ext cx="2743200" cy="1838325"/>
          </a:xfrm>
          <a:prstGeom prst="rect">
            <a:avLst/>
          </a:prstGeom>
        </p:spPr>
      </p:pic>
      <p:pic>
        <p:nvPicPr>
          <p:cNvPr id="9" name="Afbeelding 9" descr="Afbeelding met buiten, lucht, spoor, spoorweg&#10;&#10;Automatisch gegenereerde beschrijving">
            <a:extLst>
              <a:ext uri="{FF2B5EF4-FFF2-40B4-BE49-F238E27FC236}">
                <a16:creationId xmlns:a16="http://schemas.microsoft.com/office/drawing/2014/main" id="{29D2A5C9-F095-4C06-ACE2-5D9C39694621}"/>
              </a:ext>
            </a:extLst>
          </p:cNvPr>
          <p:cNvPicPr>
            <a:picLocks noChangeAspect="1"/>
          </p:cNvPicPr>
          <p:nvPr/>
        </p:nvPicPr>
        <p:blipFill>
          <a:blip r:embed="rId4"/>
          <a:stretch>
            <a:fillRect/>
          </a:stretch>
        </p:blipFill>
        <p:spPr>
          <a:xfrm>
            <a:off x="2350252" y="4588213"/>
            <a:ext cx="2743200" cy="1838325"/>
          </a:xfrm>
          <a:prstGeom prst="rect">
            <a:avLst/>
          </a:prstGeom>
        </p:spPr>
      </p:pic>
      <p:pic>
        <p:nvPicPr>
          <p:cNvPr id="10" name="Afbeelding 10" descr="Afbeelding met binnen, muur, vloer, kamer&#10;&#10;Automatisch gegenereerde beschrijving">
            <a:extLst>
              <a:ext uri="{FF2B5EF4-FFF2-40B4-BE49-F238E27FC236}">
                <a16:creationId xmlns:a16="http://schemas.microsoft.com/office/drawing/2014/main" id="{D38F8F7F-C2D5-44E8-A9CC-85356B775110}"/>
              </a:ext>
            </a:extLst>
          </p:cNvPr>
          <p:cNvPicPr>
            <a:picLocks noChangeAspect="1"/>
          </p:cNvPicPr>
          <p:nvPr/>
        </p:nvPicPr>
        <p:blipFill>
          <a:blip r:embed="rId5"/>
          <a:stretch>
            <a:fillRect/>
          </a:stretch>
        </p:blipFill>
        <p:spPr>
          <a:xfrm>
            <a:off x="9012310" y="598789"/>
            <a:ext cx="2743200" cy="1838325"/>
          </a:xfrm>
          <a:prstGeom prst="rect">
            <a:avLst/>
          </a:prstGeom>
        </p:spPr>
      </p:pic>
    </p:spTree>
    <p:extLst>
      <p:ext uri="{BB962C8B-B14F-4D97-AF65-F5344CB8AC3E}">
        <p14:creationId xmlns:p14="http://schemas.microsoft.com/office/powerpoint/2010/main" val="360623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kstvak 2"/>
          <p:cNvSpPr txBox="1"/>
          <p:nvPr/>
        </p:nvSpPr>
        <p:spPr>
          <a:xfrm>
            <a:off x="1774852" y="1476412"/>
            <a:ext cx="9609826" cy="6004208"/>
          </a:xfrm>
          <a:prstGeom prst="rect">
            <a:avLst/>
          </a:prstGeom>
          <a:noFill/>
        </p:spPr>
        <p:txBody>
          <a:bodyPr wrap="square" lIns="91440" tIns="45720" rIns="91440" bIns="45720" rtlCol="0" anchor="t">
            <a:spAutoFit/>
          </a:bodyPr>
          <a:lstStyle/>
          <a:p>
            <a:pPr marL="359410" indent="-359410">
              <a:lnSpc>
                <a:spcPts val="3500"/>
              </a:lnSpc>
              <a:spcBef>
                <a:spcPts val="1000"/>
              </a:spcBef>
              <a:buClr>
                <a:srgbClr val="E6762A"/>
              </a:buClr>
              <a:buFont typeface="Arial" charset="0"/>
              <a:buChar char="•"/>
            </a:pPr>
            <a:r>
              <a:rPr lang="nl-NL" sz="2800" dirty="0"/>
              <a:t>Twee uur per week werken aan een vak naar keuze</a:t>
            </a:r>
            <a:endParaRPr lang="en-US"/>
          </a:p>
          <a:p>
            <a:pPr marL="359410" indent="-359410">
              <a:lnSpc>
                <a:spcPts val="3500"/>
              </a:lnSpc>
              <a:spcBef>
                <a:spcPts val="1000"/>
              </a:spcBef>
              <a:buClr>
                <a:srgbClr val="E6762A"/>
              </a:buClr>
              <a:buFont typeface="Arial" charset="0"/>
              <a:buChar char="•"/>
            </a:pPr>
            <a:r>
              <a:rPr lang="nl-NL" sz="2800" dirty="0"/>
              <a:t>Mentor altijd in de buurt</a:t>
            </a:r>
            <a:endParaRPr lang="nl-NL" sz="2800" dirty="0">
              <a:cs typeface="Calibri" panose="020F0502020204030204"/>
            </a:endParaRPr>
          </a:p>
          <a:p>
            <a:pPr marL="359410" indent="-359410">
              <a:lnSpc>
                <a:spcPts val="3500"/>
              </a:lnSpc>
              <a:spcBef>
                <a:spcPts val="1000"/>
              </a:spcBef>
              <a:buClr>
                <a:srgbClr val="E6762A"/>
              </a:buClr>
              <a:buFont typeface="Arial" charset="0"/>
              <a:buChar char="•"/>
            </a:pPr>
            <a:r>
              <a:rPr lang="nl-NL" sz="2800" dirty="0"/>
              <a:t>Leren zelfstandig aan de slag te zijn</a:t>
            </a:r>
            <a:endParaRPr lang="nl-NL" sz="2800" dirty="0">
              <a:cs typeface="Calibri" panose="020F0502020204030204"/>
            </a:endParaRPr>
          </a:p>
          <a:p>
            <a:pPr>
              <a:lnSpc>
                <a:spcPts val="3500"/>
              </a:lnSpc>
              <a:spcBef>
                <a:spcPts val="1000"/>
              </a:spcBef>
              <a:buClr>
                <a:srgbClr val="E6762A"/>
              </a:buClr>
            </a:pPr>
            <a:endParaRPr lang="nl-NL" sz="2000" b="1" u="sng" dirty="0">
              <a:solidFill>
                <a:srgbClr val="E6762A"/>
              </a:solidFill>
            </a:endParaRPr>
          </a:p>
          <a:p>
            <a:pPr>
              <a:spcBef>
                <a:spcPts val="1000"/>
              </a:spcBef>
              <a:buClr>
                <a:srgbClr val="E6762A"/>
              </a:buClr>
            </a:pPr>
            <a:endParaRPr lang="nl-NL" sz="2000" b="1" u="sng" dirty="0">
              <a:solidFill>
                <a:srgbClr val="E6762A"/>
              </a:solidFill>
            </a:endParaRPr>
          </a:p>
          <a:p>
            <a:pPr>
              <a:lnSpc>
                <a:spcPts val="3500"/>
              </a:lnSpc>
              <a:spcBef>
                <a:spcPts val="1000"/>
              </a:spcBef>
              <a:buClr>
                <a:srgbClr val="E6762A"/>
              </a:buClr>
            </a:pPr>
            <a:endParaRPr lang="nl-NL" sz="2000" b="1" u="sng" dirty="0">
              <a:solidFill>
                <a:srgbClr val="E6762A"/>
              </a:solidFill>
            </a:endParaRPr>
          </a:p>
          <a:p>
            <a:pPr>
              <a:lnSpc>
                <a:spcPts val="3500"/>
              </a:lnSpc>
              <a:spcBef>
                <a:spcPts val="1000"/>
              </a:spcBef>
              <a:buClr>
                <a:srgbClr val="E6762A"/>
              </a:buClr>
            </a:pPr>
            <a:endParaRPr lang="nl-NL" sz="2000" b="1" u="sng" dirty="0">
              <a:solidFill>
                <a:srgbClr val="E6762A"/>
              </a:solidFill>
            </a:endParaRPr>
          </a:p>
          <a:p>
            <a:pPr>
              <a:lnSpc>
                <a:spcPts val="3100"/>
              </a:lnSpc>
              <a:spcBef>
                <a:spcPts val="1000"/>
              </a:spcBef>
              <a:buClr>
                <a:srgbClr val="E6762A"/>
              </a:buClr>
            </a:pPr>
            <a:endParaRPr lang="nl-NL" sz="2000" b="1" u="sng" dirty="0">
              <a:solidFill>
                <a:srgbClr val="E6762A"/>
              </a:solidFill>
            </a:endParaRPr>
          </a:p>
          <a:p>
            <a:pPr>
              <a:lnSpc>
                <a:spcPct val="250000"/>
              </a:lnSpc>
              <a:spcBef>
                <a:spcPts val="1000"/>
              </a:spcBef>
              <a:buClr>
                <a:srgbClr val="E6762A"/>
              </a:buClr>
            </a:pPr>
            <a:r>
              <a:rPr lang="nl-NL" sz="2000" b="1" dirty="0">
                <a:solidFill>
                  <a:srgbClr val="E6762A"/>
                </a:solidFill>
              </a:rPr>
              <a:t>       </a:t>
            </a:r>
            <a:r>
              <a:rPr lang="nl-NL" sz="2000" b="1" u="sng" strike="sngStrike" dirty="0">
                <a:solidFill>
                  <a:srgbClr val="E6762A"/>
                </a:solidFill>
              </a:rPr>
              <a:t>JIJ</a:t>
            </a:r>
            <a:r>
              <a:rPr lang="nl-NL" sz="2000" b="1" dirty="0">
                <a:solidFill>
                  <a:srgbClr val="E6762A"/>
                </a:solidFill>
              </a:rPr>
              <a:t> BENT AAN ZET, DUS </a:t>
            </a:r>
            <a:r>
              <a:rPr lang="nl-NL" sz="2000" b="1" u="sng" dirty="0">
                <a:solidFill>
                  <a:srgbClr val="E6762A"/>
                </a:solidFill>
              </a:rPr>
              <a:t>JIJ</a:t>
            </a:r>
            <a:r>
              <a:rPr lang="nl-NL" sz="2000" b="1" dirty="0">
                <a:solidFill>
                  <a:srgbClr val="E6762A"/>
                </a:solidFill>
              </a:rPr>
              <a:t> MOET HET DOEN!</a:t>
            </a:r>
          </a:p>
          <a:p>
            <a:pPr marL="359410" indent="-359410">
              <a:lnSpc>
                <a:spcPts val="3500"/>
              </a:lnSpc>
              <a:spcBef>
                <a:spcPts val="1000"/>
              </a:spcBef>
              <a:buClr>
                <a:srgbClr val="E6762A"/>
              </a:buClr>
              <a:buFont typeface="Arial" charset="0"/>
              <a:buChar char="•"/>
            </a:pPr>
            <a:endParaRPr lang="nl-NL" sz="2800" dirty="0">
              <a:cs typeface="Calibri" panose="020F0502020204030204"/>
            </a:endParaRPr>
          </a:p>
        </p:txBody>
      </p:sp>
      <p:sp>
        <p:nvSpPr>
          <p:cNvPr id="4" name="Tekstvak 3"/>
          <p:cNvSpPr txBox="1"/>
          <p:nvPr/>
        </p:nvSpPr>
        <p:spPr>
          <a:xfrm>
            <a:off x="1705840" y="457474"/>
            <a:ext cx="7884543" cy="646331"/>
          </a:xfrm>
          <a:prstGeom prst="rect">
            <a:avLst/>
          </a:prstGeom>
          <a:noFill/>
        </p:spPr>
        <p:txBody>
          <a:bodyPr wrap="square" rtlCol="0">
            <a:spAutoFit/>
          </a:bodyPr>
          <a:lstStyle/>
          <a:p>
            <a:r>
              <a:rPr lang="nl-NL" sz="3600" b="1" dirty="0"/>
              <a:t>Keuzewerktijd</a:t>
            </a:r>
            <a:endParaRPr lang="nl-NL" sz="3600" b="1" dirty="0">
              <a:solidFill>
                <a:srgbClr val="E6762A"/>
              </a:solidFill>
            </a:endParaRPr>
          </a:p>
        </p:txBody>
      </p:sp>
      <p:pic>
        <p:nvPicPr>
          <p:cNvPr id="5" name="Afbeelding 8" descr="Afbeelding met tekst, persoon, computer&#10;&#10;Automatisch gegenereerde beschrijving">
            <a:extLst>
              <a:ext uri="{FF2B5EF4-FFF2-40B4-BE49-F238E27FC236}">
                <a16:creationId xmlns:a16="http://schemas.microsoft.com/office/drawing/2014/main" id="{7196267A-0BA9-407D-83B5-32F286B06B09}"/>
              </a:ext>
            </a:extLst>
          </p:cNvPr>
          <p:cNvPicPr>
            <a:picLocks noChangeAspect="1"/>
          </p:cNvPicPr>
          <p:nvPr/>
        </p:nvPicPr>
        <p:blipFill>
          <a:blip r:embed="rId3"/>
          <a:stretch>
            <a:fillRect/>
          </a:stretch>
        </p:blipFill>
        <p:spPr>
          <a:xfrm>
            <a:off x="2233253" y="4128938"/>
            <a:ext cx="2743200" cy="1822472"/>
          </a:xfrm>
          <a:prstGeom prst="rect">
            <a:avLst/>
          </a:prstGeom>
        </p:spPr>
      </p:pic>
      <p:pic>
        <p:nvPicPr>
          <p:cNvPr id="6" name="Afbeelding 9" descr="Afbeelding met tekst, binnen, persoon, zitten&#10;&#10;Automatisch gegenereerde beschrijving">
            <a:extLst>
              <a:ext uri="{FF2B5EF4-FFF2-40B4-BE49-F238E27FC236}">
                <a16:creationId xmlns:a16="http://schemas.microsoft.com/office/drawing/2014/main" id="{EEDDDA4C-2628-4E4F-83B0-249E90132155}"/>
              </a:ext>
            </a:extLst>
          </p:cNvPr>
          <p:cNvPicPr>
            <a:picLocks noChangeAspect="1"/>
          </p:cNvPicPr>
          <p:nvPr/>
        </p:nvPicPr>
        <p:blipFill>
          <a:blip r:embed="rId4"/>
          <a:stretch>
            <a:fillRect/>
          </a:stretch>
        </p:blipFill>
        <p:spPr>
          <a:xfrm>
            <a:off x="5127703" y="4128938"/>
            <a:ext cx="2743200" cy="1828800"/>
          </a:xfrm>
          <a:prstGeom prst="rect">
            <a:avLst/>
          </a:prstGeom>
        </p:spPr>
      </p:pic>
    </p:spTree>
    <p:extLst>
      <p:ext uri="{BB962C8B-B14F-4D97-AF65-F5344CB8AC3E}">
        <p14:creationId xmlns:p14="http://schemas.microsoft.com/office/powerpoint/2010/main" val="528800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kstvak 2"/>
          <p:cNvSpPr txBox="1"/>
          <p:nvPr/>
        </p:nvSpPr>
        <p:spPr>
          <a:xfrm>
            <a:off x="1803881" y="1474836"/>
            <a:ext cx="9609826" cy="4349909"/>
          </a:xfrm>
          <a:prstGeom prst="rect">
            <a:avLst/>
          </a:prstGeom>
          <a:noFill/>
        </p:spPr>
        <p:txBody>
          <a:bodyPr wrap="square" lIns="91440" tIns="45720" rIns="91440" bIns="45720" rtlCol="0" anchor="t">
            <a:spAutoFit/>
          </a:bodyPr>
          <a:lstStyle/>
          <a:p>
            <a:pPr marL="342900" indent="-342900">
              <a:buClr>
                <a:srgbClr val="E6762A"/>
              </a:buClr>
              <a:buFont typeface="Arial" charset="0"/>
              <a:buChar char="•"/>
            </a:pPr>
            <a:r>
              <a:rPr lang="nl-NL" sz="2800" dirty="0">
                <a:cs typeface="Calibri"/>
              </a:rPr>
              <a:t>Iets sociaals</a:t>
            </a:r>
          </a:p>
          <a:p>
            <a:pPr marL="800100" lvl="1" indent="-342900">
              <a:buClr>
                <a:schemeClr val="tx1"/>
              </a:buClr>
              <a:buFont typeface="Arial" charset="0"/>
              <a:buChar char="•"/>
            </a:pPr>
            <a:r>
              <a:rPr lang="nl-NL" sz="2200" dirty="0">
                <a:cs typeface="Calibri"/>
              </a:rPr>
              <a:t>Je klas leren kennen</a:t>
            </a:r>
          </a:p>
          <a:p>
            <a:pPr marL="800100" lvl="1" indent="-342900">
              <a:buClr>
                <a:schemeClr val="tx1"/>
              </a:buClr>
              <a:buFont typeface="Arial" charset="0"/>
              <a:buChar char="•"/>
            </a:pPr>
            <a:r>
              <a:rPr lang="nl-NL" sz="2200" dirty="0">
                <a:cs typeface="Calibri"/>
              </a:rPr>
              <a:t>brugklaskamp</a:t>
            </a:r>
          </a:p>
          <a:p>
            <a:pPr marL="342900" indent="-342900">
              <a:spcBef>
                <a:spcPts val="1000"/>
              </a:spcBef>
              <a:buClr>
                <a:srgbClr val="E6762A"/>
              </a:buClr>
              <a:buFont typeface="Arial" charset="0"/>
              <a:buChar char="•"/>
            </a:pPr>
            <a:r>
              <a:rPr lang="nl-NL" sz="2800" dirty="0">
                <a:cs typeface="Calibri"/>
              </a:rPr>
              <a:t>Iets leerzaams</a:t>
            </a:r>
          </a:p>
          <a:p>
            <a:pPr marL="800100" lvl="1" indent="-342900">
              <a:buClr>
                <a:schemeClr val="tx1"/>
              </a:buClr>
              <a:buFont typeface="Arial" charset="0"/>
              <a:buChar char="•"/>
            </a:pPr>
            <a:r>
              <a:rPr lang="nl-NL" sz="2200" dirty="0">
                <a:cs typeface="Calibri"/>
              </a:rPr>
              <a:t>Hoe werkt het rooster?</a:t>
            </a:r>
          </a:p>
          <a:p>
            <a:pPr marL="800100" lvl="1" indent="-342900">
              <a:buClr>
                <a:schemeClr val="tx1"/>
              </a:buClr>
              <a:buFont typeface="Arial" charset="0"/>
              <a:buChar char="•"/>
            </a:pPr>
            <a:r>
              <a:rPr lang="nl-NL" sz="2200" dirty="0">
                <a:cs typeface="Calibri"/>
              </a:rPr>
              <a:t>Hoe werkt KKC-online?</a:t>
            </a:r>
          </a:p>
          <a:p>
            <a:pPr marL="342900" indent="-342900">
              <a:spcBef>
                <a:spcPts val="1000"/>
              </a:spcBef>
              <a:buClr>
                <a:srgbClr val="E6762A"/>
              </a:buClr>
              <a:buFont typeface="Arial" charset="0"/>
              <a:buChar char="•"/>
            </a:pPr>
            <a:r>
              <a:rPr lang="nl-NL" sz="2800" dirty="0">
                <a:cs typeface="Calibri"/>
              </a:rPr>
              <a:t>Iets gezelligs</a:t>
            </a:r>
          </a:p>
          <a:p>
            <a:pPr marL="800100" lvl="1" indent="-342900">
              <a:buClr>
                <a:schemeClr val="tx1"/>
              </a:buClr>
              <a:buFont typeface="Arial" charset="0"/>
              <a:buChar char="•"/>
            </a:pPr>
            <a:r>
              <a:rPr lang="nl-NL" sz="2200" dirty="0">
                <a:cs typeface="Calibri"/>
              </a:rPr>
              <a:t>Kennismakingspelletjes</a:t>
            </a:r>
          </a:p>
          <a:p>
            <a:pPr marL="800100" lvl="1" indent="-342900">
              <a:buClr>
                <a:schemeClr val="tx1"/>
              </a:buClr>
              <a:buFont typeface="Arial" charset="0"/>
              <a:buChar char="•"/>
            </a:pPr>
            <a:r>
              <a:rPr lang="nl-NL" sz="2200" dirty="0">
                <a:cs typeface="Calibri"/>
              </a:rPr>
              <a:t>Speurtocht</a:t>
            </a:r>
          </a:p>
          <a:p>
            <a:pPr marL="800100" lvl="1" indent="-342900">
              <a:buClr>
                <a:schemeClr val="tx1"/>
              </a:buClr>
              <a:buFont typeface="Arial" charset="0"/>
              <a:buChar char="•"/>
            </a:pPr>
            <a:r>
              <a:rPr lang="nl-NL" sz="2200" dirty="0">
                <a:cs typeface="Calibri"/>
              </a:rPr>
              <a:t>Culturele activiteiten</a:t>
            </a:r>
          </a:p>
          <a:p>
            <a:pPr marL="800100" lvl="1" indent="-342900">
              <a:buClr>
                <a:srgbClr val="000000"/>
              </a:buClr>
              <a:buFont typeface="Arial" charset="0"/>
              <a:buChar char="•"/>
            </a:pPr>
            <a:r>
              <a:rPr lang="nl-NL" sz="2200" dirty="0">
                <a:cs typeface="Calibri"/>
              </a:rPr>
              <a:t>KKC-clubs</a:t>
            </a:r>
          </a:p>
        </p:txBody>
      </p:sp>
      <p:sp>
        <p:nvSpPr>
          <p:cNvPr id="4" name="Tekstvak 3"/>
          <p:cNvSpPr txBox="1"/>
          <p:nvPr/>
        </p:nvSpPr>
        <p:spPr>
          <a:xfrm>
            <a:off x="1705840" y="457474"/>
            <a:ext cx="7884543" cy="646331"/>
          </a:xfrm>
          <a:prstGeom prst="rect">
            <a:avLst/>
          </a:prstGeom>
          <a:noFill/>
        </p:spPr>
        <p:txBody>
          <a:bodyPr wrap="square" rtlCol="0">
            <a:spAutoFit/>
          </a:bodyPr>
          <a:lstStyle/>
          <a:p>
            <a:r>
              <a:rPr lang="nl-NL" sz="3600" b="1" dirty="0"/>
              <a:t>Uitgebreide introductiedagen</a:t>
            </a:r>
          </a:p>
        </p:txBody>
      </p:sp>
      <p:pic>
        <p:nvPicPr>
          <p:cNvPr id="5" name="Afbeelding 5" descr="Afbeelding met tekst, binnen, plafond, muur&#10;&#10;Automatisch gegenereerde beschrijving">
            <a:extLst>
              <a:ext uri="{FF2B5EF4-FFF2-40B4-BE49-F238E27FC236}">
                <a16:creationId xmlns:a16="http://schemas.microsoft.com/office/drawing/2014/main" id="{8D0E9E74-0BAD-4826-9087-892B14081F5C}"/>
              </a:ext>
            </a:extLst>
          </p:cNvPr>
          <p:cNvPicPr>
            <a:picLocks noChangeAspect="1"/>
          </p:cNvPicPr>
          <p:nvPr/>
        </p:nvPicPr>
        <p:blipFill>
          <a:blip r:embed="rId3"/>
          <a:stretch>
            <a:fillRect/>
          </a:stretch>
        </p:blipFill>
        <p:spPr>
          <a:xfrm>
            <a:off x="9006508" y="2582577"/>
            <a:ext cx="2728292" cy="2035168"/>
          </a:xfrm>
          <a:prstGeom prst="rect">
            <a:avLst/>
          </a:prstGeom>
        </p:spPr>
      </p:pic>
      <p:pic>
        <p:nvPicPr>
          <p:cNvPr id="6" name="Afbeelding 10">
            <a:extLst>
              <a:ext uri="{FF2B5EF4-FFF2-40B4-BE49-F238E27FC236}">
                <a16:creationId xmlns:a16="http://schemas.microsoft.com/office/drawing/2014/main" id="{49F46770-B334-4623-834C-E9A6A5F7B0F5}"/>
              </a:ext>
            </a:extLst>
          </p:cNvPr>
          <p:cNvPicPr>
            <a:picLocks noChangeAspect="1"/>
          </p:cNvPicPr>
          <p:nvPr/>
        </p:nvPicPr>
        <p:blipFill>
          <a:blip r:embed="rId4"/>
          <a:stretch>
            <a:fillRect/>
          </a:stretch>
        </p:blipFill>
        <p:spPr>
          <a:xfrm>
            <a:off x="9006508" y="457474"/>
            <a:ext cx="2723208" cy="2034725"/>
          </a:xfrm>
          <a:prstGeom prst="rect">
            <a:avLst/>
          </a:prstGeom>
        </p:spPr>
      </p:pic>
    </p:spTree>
    <p:extLst>
      <p:ext uri="{BB962C8B-B14F-4D97-AF65-F5344CB8AC3E}">
        <p14:creationId xmlns:p14="http://schemas.microsoft.com/office/powerpoint/2010/main" val="1080444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kstvak 2"/>
          <p:cNvSpPr txBox="1"/>
          <p:nvPr/>
        </p:nvSpPr>
        <p:spPr>
          <a:xfrm>
            <a:off x="1774852" y="1486174"/>
            <a:ext cx="9609826" cy="3877985"/>
          </a:xfrm>
          <a:prstGeom prst="rect">
            <a:avLst/>
          </a:prstGeom>
          <a:noFill/>
        </p:spPr>
        <p:txBody>
          <a:bodyPr wrap="square" lIns="91440" tIns="45720" rIns="91440" bIns="45720" rtlCol="0" anchor="t">
            <a:spAutoFit/>
          </a:bodyPr>
          <a:lstStyle/>
          <a:p>
            <a:pPr marL="457200" indent="-457200">
              <a:spcBef>
                <a:spcPts val="1000"/>
              </a:spcBef>
              <a:buClr>
                <a:srgbClr val="E6762A"/>
              </a:buClr>
              <a:buFont typeface="Arial" charset="0"/>
              <a:buChar char="•"/>
            </a:pPr>
            <a:r>
              <a:rPr lang="nl-NL" sz="2800" dirty="0">
                <a:cs typeface="Calibri"/>
              </a:rPr>
              <a:t>Vorig jaar gestart: DE Keizer Karel Competitie!</a:t>
            </a:r>
          </a:p>
          <a:p>
            <a:pPr marL="457200" indent="-457200">
              <a:spcBef>
                <a:spcPts val="1000"/>
              </a:spcBef>
              <a:buClr>
                <a:srgbClr val="E6762A"/>
              </a:buClr>
              <a:buFont typeface="Arial" charset="0"/>
              <a:buChar char="•"/>
            </a:pPr>
            <a:r>
              <a:rPr lang="nl-NL" sz="2800" dirty="0">
                <a:cs typeface="Calibri"/>
              </a:rPr>
              <a:t>Sinterklaas voor de medemens</a:t>
            </a:r>
          </a:p>
          <a:p>
            <a:pPr marL="457200" indent="-457200">
              <a:spcBef>
                <a:spcPts val="1000"/>
              </a:spcBef>
              <a:buClr>
                <a:srgbClr val="E6762A"/>
              </a:buClr>
              <a:buFont typeface="Arial" charset="0"/>
              <a:buChar char="•"/>
            </a:pPr>
            <a:r>
              <a:rPr lang="nl-NL" sz="2800" dirty="0">
                <a:ea typeface="+mn-lt"/>
                <a:cs typeface="+mn-lt"/>
              </a:rPr>
              <a:t>Samen kerst vieren</a:t>
            </a:r>
            <a:endParaRPr lang="nl-NL" sz="2800" dirty="0">
              <a:cs typeface="Calibri"/>
            </a:endParaRPr>
          </a:p>
          <a:p>
            <a:pPr marL="457200" indent="-457200">
              <a:spcBef>
                <a:spcPts val="1000"/>
              </a:spcBef>
              <a:buClr>
                <a:srgbClr val="E6762A"/>
              </a:buClr>
              <a:buFont typeface="Arial" charset="0"/>
              <a:buChar char="•"/>
            </a:pPr>
            <a:r>
              <a:rPr lang="nl-NL" sz="2800" dirty="0">
                <a:cs typeface="Calibri"/>
              </a:rPr>
              <a:t>Klassen-uitje met de peermentoren</a:t>
            </a:r>
          </a:p>
          <a:p>
            <a:pPr marL="457200" indent="-457200">
              <a:spcBef>
                <a:spcPts val="1000"/>
              </a:spcBef>
              <a:buClr>
                <a:srgbClr val="E6762A"/>
              </a:buClr>
              <a:buFont typeface="Arial" charset="0"/>
              <a:buChar char="•"/>
            </a:pPr>
            <a:r>
              <a:rPr lang="nl-NL" sz="2800" dirty="0">
                <a:cs typeface="Calibri"/>
              </a:rPr>
              <a:t>Afsluitende waterweek</a:t>
            </a:r>
          </a:p>
          <a:p>
            <a:pPr marL="457200" indent="-457200">
              <a:spcBef>
                <a:spcPts val="1000"/>
              </a:spcBef>
              <a:buClr>
                <a:srgbClr val="E6762A"/>
              </a:buClr>
              <a:buFont typeface="Arial" charset="0"/>
              <a:buChar char="•"/>
            </a:pPr>
            <a:r>
              <a:rPr lang="nl-NL" sz="2800" dirty="0">
                <a:cs typeface="Calibri"/>
              </a:rPr>
              <a:t>(Anti-)pestproject</a:t>
            </a:r>
          </a:p>
          <a:p>
            <a:pPr marL="457200" indent="-457200">
              <a:spcBef>
                <a:spcPts val="1000"/>
              </a:spcBef>
              <a:buClr>
                <a:srgbClr val="E6762A"/>
              </a:buClr>
              <a:buFont typeface="Arial" charset="0"/>
              <a:buChar char="•"/>
            </a:pPr>
            <a:r>
              <a:rPr lang="nl-NL" sz="2800" dirty="0">
                <a:cs typeface="Calibri"/>
              </a:rPr>
              <a:t>Naar Ajax in de derde klas!</a:t>
            </a:r>
          </a:p>
        </p:txBody>
      </p:sp>
      <p:sp>
        <p:nvSpPr>
          <p:cNvPr id="4" name="Tekstvak 3"/>
          <p:cNvSpPr txBox="1"/>
          <p:nvPr/>
        </p:nvSpPr>
        <p:spPr>
          <a:xfrm>
            <a:off x="1705840" y="457474"/>
            <a:ext cx="7884543" cy="646331"/>
          </a:xfrm>
          <a:prstGeom prst="rect">
            <a:avLst/>
          </a:prstGeom>
          <a:noFill/>
        </p:spPr>
        <p:txBody>
          <a:bodyPr wrap="square" rtlCol="0">
            <a:spAutoFit/>
          </a:bodyPr>
          <a:lstStyle/>
          <a:p>
            <a:r>
              <a:rPr lang="nl-NL" sz="3600" b="1" dirty="0"/>
              <a:t>Sociale activiteiten</a:t>
            </a:r>
            <a:endParaRPr lang="nl-NL" sz="3600" b="1" dirty="0">
              <a:solidFill>
                <a:srgbClr val="E6762A"/>
              </a:solidFill>
            </a:endParaRPr>
          </a:p>
        </p:txBody>
      </p:sp>
      <p:pic>
        <p:nvPicPr>
          <p:cNvPr id="5" name="Afbeelding 7" descr="Afbeelding met persoon, groep, verlicht, licht&#10;&#10;Automatisch gegenereerde beschrijving">
            <a:extLst>
              <a:ext uri="{FF2B5EF4-FFF2-40B4-BE49-F238E27FC236}">
                <a16:creationId xmlns:a16="http://schemas.microsoft.com/office/drawing/2014/main" id="{F95642CA-A8D2-4673-BF91-B50AB50DCFB7}"/>
              </a:ext>
            </a:extLst>
          </p:cNvPr>
          <p:cNvPicPr>
            <a:picLocks noChangeAspect="1"/>
          </p:cNvPicPr>
          <p:nvPr/>
        </p:nvPicPr>
        <p:blipFill>
          <a:blip r:embed="rId3"/>
          <a:stretch>
            <a:fillRect/>
          </a:stretch>
        </p:blipFill>
        <p:spPr>
          <a:xfrm>
            <a:off x="8970488" y="457474"/>
            <a:ext cx="2743200" cy="2057400"/>
          </a:xfrm>
          <a:prstGeom prst="rect">
            <a:avLst/>
          </a:prstGeom>
        </p:spPr>
      </p:pic>
      <p:pic>
        <p:nvPicPr>
          <p:cNvPr id="6" name="Afbeelding 6" descr="Afbeelding met gebouw, stadion&#10;&#10;Automatisch gegenereerde beschrijving">
            <a:extLst>
              <a:ext uri="{FF2B5EF4-FFF2-40B4-BE49-F238E27FC236}">
                <a16:creationId xmlns:a16="http://schemas.microsoft.com/office/drawing/2014/main" id="{7C1C2C1B-F6A6-403F-8DB1-C7C7FC3BAAC0}"/>
              </a:ext>
            </a:extLst>
          </p:cNvPr>
          <p:cNvPicPr>
            <a:picLocks noChangeAspect="1"/>
          </p:cNvPicPr>
          <p:nvPr/>
        </p:nvPicPr>
        <p:blipFill>
          <a:blip r:embed="rId4"/>
          <a:stretch>
            <a:fillRect/>
          </a:stretch>
        </p:blipFill>
        <p:spPr>
          <a:xfrm>
            <a:off x="8970488" y="2613058"/>
            <a:ext cx="2743200" cy="1220312"/>
          </a:xfrm>
          <a:prstGeom prst="rect">
            <a:avLst/>
          </a:prstGeom>
        </p:spPr>
      </p:pic>
    </p:spTree>
    <p:extLst>
      <p:ext uri="{BB962C8B-B14F-4D97-AF65-F5344CB8AC3E}">
        <p14:creationId xmlns:p14="http://schemas.microsoft.com/office/powerpoint/2010/main" val="281434100"/>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3edd153-42da-49d3-b86f-e00d5209f383" xsi:nil="true"/>
    <lcf76f155ced4ddcb4097134ff3c332f xmlns="3427cb2b-9db5-4607-b889-d727b9c626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515C07C3B3D944B18F071974796285" ma:contentTypeVersion="15" ma:contentTypeDescription="Een nieuw document maken." ma:contentTypeScope="" ma:versionID="3f1f9a1b2dc0d0ee849bf17bd347e75c">
  <xsd:schema xmlns:xsd="http://www.w3.org/2001/XMLSchema" xmlns:xs="http://www.w3.org/2001/XMLSchema" xmlns:p="http://schemas.microsoft.com/office/2006/metadata/properties" xmlns:ns2="3427cb2b-9db5-4607-b889-d727b9c62603" xmlns:ns3="33edd153-42da-49d3-b86f-e00d5209f383" targetNamespace="http://schemas.microsoft.com/office/2006/metadata/properties" ma:root="true" ma:fieldsID="0d0e1c5c25264189fcc53b90b06e4a87" ns2:_="" ns3:_="">
    <xsd:import namespace="3427cb2b-9db5-4607-b889-d727b9c62603"/>
    <xsd:import namespace="33edd153-42da-49d3-b86f-e00d5209f38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27cb2b-9db5-4607-b889-d727b9c626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665203ae-9d44-4297-83be-6f8b0d0478b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3edd153-42da-49d3-b86f-e00d5209f38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2adaa68d-d6db-4a7b-a5f4-b4195f79bc4b}" ma:internalName="TaxCatchAll" ma:showField="CatchAllData" ma:web="33edd153-42da-49d3-b86f-e00d5209f38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2AB818-5218-409E-A576-F26B2D4CB28D}">
  <ds:schemaRefs>
    <ds:schemaRef ds:uri="http://schemas.microsoft.com/office/2006/metadata/properties"/>
    <ds:schemaRef ds:uri="http://schemas.microsoft.com/office/infopath/2007/PartnerControls"/>
    <ds:schemaRef ds:uri="33edd153-42da-49d3-b86f-e00d5209f383"/>
    <ds:schemaRef ds:uri="3427cb2b-9db5-4607-b889-d727b9c62603"/>
  </ds:schemaRefs>
</ds:datastoreItem>
</file>

<file path=customXml/itemProps2.xml><?xml version="1.0" encoding="utf-8"?>
<ds:datastoreItem xmlns:ds="http://schemas.openxmlformats.org/officeDocument/2006/customXml" ds:itemID="{638DFB15-1DF9-40E2-A7C3-09ED13867FED}">
  <ds:schemaRefs>
    <ds:schemaRef ds:uri="http://schemas.microsoft.com/sharepoint/v3/contenttype/forms"/>
  </ds:schemaRefs>
</ds:datastoreItem>
</file>

<file path=customXml/itemProps3.xml><?xml version="1.0" encoding="utf-8"?>
<ds:datastoreItem xmlns:ds="http://schemas.openxmlformats.org/officeDocument/2006/customXml" ds:itemID="{765FA6DC-5FD9-4F4F-B85B-86AA7AC7D3AF}"/>
</file>

<file path=docProps/app.xml><?xml version="1.0" encoding="utf-8"?>
<Properties xmlns="http://schemas.openxmlformats.org/officeDocument/2006/extended-properties" xmlns:vt="http://schemas.openxmlformats.org/officeDocument/2006/docPropsVTypes">
  <TotalTime>233</TotalTime>
  <Words>686</Words>
  <Application>Microsoft Office PowerPoint</Application>
  <PresentationFormat>Widescreen</PresentationFormat>
  <Paragraphs>122</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Office-gebruiker</dc:creator>
  <cp:lastModifiedBy>KKC || L.M. Jansen</cp:lastModifiedBy>
  <cp:revision>83</cp:revision>
  <dcterms:created xsi:type="dcterms:W3CDTF">2019-09-16T11:05:40Z</dcterms:created>
  <dcterms:modified xsi:type="dcterms:W3CDTF">2023-02-13T14:28:28Z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0x01010075515C07C3B3D944B18F071974796285</vt:lpwstr>
  </property>
  <property fmtid="{D5CDD505-2E9C-101B-9397-08002B2CF9AE}" pid="3" name="MediaServiceImageTags">
    <vt:lpwstr/>
  </property>
</Properties>
</file>